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99DC-6E41-4261-A8D7-AF4A98B5DB1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5162-9832-4D3A-9C78-1FFAC727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6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99DC-6E41-4261-A8D7-AF4A98B5DB1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5162-9832-4D3A-9C78-1FFAC727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99DC-6E41-4261-A8D7-AF4A98B5DB1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5162-9832-4D3A-9C78-1FFAC727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5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99DC-6E41-4261-A8D7-AF4A98B5DB1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5162-9832-4D3A-9C78-1FFAC727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99DC-6E41-4261-A8D7-AF4A98B5DB1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5162-9832-4D3A-9C78-1FFAC727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1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99DC-6E41-4261-A8D7-AF4A98B5DB1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5162-9832-4D3A-9C78-1FFAC727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8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99DC-6E41-4261-A8D7-AF4A98B5DB1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5162-9832-4D3A-9C78-1FFAC727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3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99DC-6E41-4261-A8D7-AF4A98B5DB1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5162-9832-4D3A-9C78-1FFAC727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0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99DC-6E41-4261-A8D7-AF4A98B5DB1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5162-9832-4D3A-9C78-1FFAC727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1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99DC-6E41-4261-A8D7-AF4A98B5DB1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5162-9832-4D3A-9C78-1FFAC727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1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99DC-6E41-4261-A8D7-AF4A98B5DB1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5162-9832-4D3A-9C78-1FFAC727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399DC-6E41-4261-A8D7-AF4A98B5DB1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5162-9832-4D3A-9C78-1FFAC727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1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Week of October 7, 2019</a:t>
            </a:r>
            <a:br>
              <a:rPr lang="en-US" dirty="0" smtClean="0"/>
            </a:b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4364"/>
            <a:ext cx="8229600" cy="4525963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Objectives – </a:t>
            </a:r>
          </a:p>
          <a:p>
            <a:pPr marL="0" indent="0">
              <a:buNone/>
            </a:pPr>
            <a:r>
              <a:rPr lang="en-US" sz="3000" dirty="0" smtClean="0"/>
              <a:t>Reading:  Analyze </a:t>
            </a:r>
            <a:r>
              <a:rPr lang="en-US" sz="3000" dirty="0"/>
              <a:t>how differences in the points of view of the characters and the audience or reader (e.g., created through the use of dramatic irony) create such effects as suspense or humor</a:t>
            </a:r>
            <a:r>
              <a:rPr lang="en-US" sz="3000" dirty="0"/>
              <a:t>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Writing:  Write </a:t>
            </a:r>
            <a:r>
              <a:rPr lang="en-US" sz="3000" dirty="0"/>
              <a:t>narratives to develop real or imagined experiences or events using effective technique, relevant descriptive details, and well-structured event sequences.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16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Mon</a:t>
            </a:r>
            <a:r>
              <a:rPr lang="en-US" dirty="0" smtClean="0">
                <a:latin typeface="+mn-lt"/>
              </a:rPr>
              <a:t>day </a:t>
            </a:r>
            <a:r>
              <a:rPr lang="en-US" dirty="0" smtClean="0">
                <a:latin typeface="+mn-lt"/>
              </a:rPr>
              <a:t>October </a:t>
            </a:r>
            <a:r>
              <a:rPr lang="en-US" dirty="0" smtClean="0">
                <a:latin typeface="+mn-lt"/>
              </a:rPr>
              <a:t>7, </a:t>
            </a:r>
            <a:r>
              <a:rPr lang="en-US" dirty="0" smtClean="0">
                <a:latin typeface="+mn-lt"/>
              </a:rPr>
              <a:t>2019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8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Grade ELA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709" y="1889760"/>
            <a:ext cx="8525691" cy="4047311"/>
          </a:xfrm>
          <a:noFill/>
        </p:spPr>
        <p:txBody>
          <a:bodyPr/>
          <a:lstStyle/>
          <a:p>
            <a:r>
              <a:rPr lang="en-US" sz="4000" dirty="0" smtClean="0"/>
              <a:t>Begin Narrative Poetry Unit</a:t>
            </a:r>
          </a:p>
          <a:p>
            <a:pPr lvl="1"/>
            <a:r>
              <a:rPr lang="en-US" sz="4000" dirty="0" smtClean="0"/>
              <a:t>Workbook</a:t>
            </a:r>
          </a:p>
          <a:p>
            <a:pPr lvl="1"/>
            <a:r>
              <a:rPr lang="en-US" sz="4000" dirty="0" smtClean="0"/>
              <a:t>Notes/Definitions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 descr="C:\Users\Warren\AppData\Local\Microsoft\Windows\Temporary Internet Files\Content.IE5\H7UPIMW9\rk8_boy12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4343400"/>
            <a:ext cx="210094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94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Tuesday </a:t>
            </a:r>
            <a:r>
              <a:rPr lang="en-US" dirty="0" smtClean="0">
                <a:latin typeface="+mn-lt"/>
              </a:rPr>
              <a:t>October </a:t>
            </a:r>
            <a:r>
              <a:rPr lang="en-US" dirty="0">
                <a:latin typeface="+mn-lt"/>
              </a:rPr>
              <a:t>8</a:t>
            </a:r>
            <a:r>
              <a:rPr lang="en-US" dirty="0" smtClean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2019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8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Grade ELA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709" y="1889760"/>
            <a:ext cx="8525691" cy="4047311"/>
          </a:xfrm>
          <a:noFill/>
        </p:spPr>
        <p:txBody>
          <a:bodyPr/>
          <a:lstStyle/>
          <a:p>
            <a:r>
              <a:rPr lang="en-US" sz="4000" dirty="0" smtClean="0"/>
              <a:t>Begin Narrative Poetry Unit</a:t>
            </a:r>
          </a:p>
          <a:p>
            <a:pPr lvl="1"/>
            <a:r>
              <a:rPr lang="en-US" sz="4000" dirty="0" smtClean="0"/>
              <a:t>Workbook</a:t>
            </a:r>
          </a:p>
          <a:p>
            <a:pPr lvl="2"/>
            <a:r>
              <a:rPr lang="en-US" sz="3600" dirty="0" smtClean="0"/>
              <a:t>Exploring Poetry Elements, Topics, and Feelings</a:t>
            </a:r>
            <a:endParaRPr lang="en-US" sz="3600" dirty="0"/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 descr="C:\Users\Warren\AppData\Local\Microsoft\Windows\Temporary Internet Files\Content.IE5\H7UPIMW9\rk8_boy12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4343400"/>
            <a:ext cx="210094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84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Wednesday </a:t>
            </a:r>
            <a:r>
              <a:rPr lang="en-US" dirty="0" smtClean="0">
                <a:latin typeface="+mn-lt"/>
              </a:rPr>
              <a:t>October </a:t>
            </a:r>
            <a:r>
              <a:rPr lang="en-US" dirty="0">
                <a:latin typeface="+mn-lt"/>
              </a:rPr>
              <a:t>9</a:t>
            </a:r>
            <a:r>
              <a:rPr lang="en-US" dirty="0" smtClean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2019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8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Grade ELA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709" y="1889760"/>
            <a:ext cx="8525691" cy="4047311"/>
          </a:xfrm>
          <a:noFill/>
        </p:spPr>
        <p:txBody>
          <a:bodyPr/>
          <a:lstStyle/>
          <a:p>
            <a:r>
              <a:rPr lang="en-US" sz="4000" dirty="0" smtClean="0"/>
              <a:t>Begin Narrative Poetry Unit</a:t>
            </a:r>
          </a:p>
          <a:p>
            <a:pPr lvl="1"/>
            <a:r>
              <a:rPr lang="en-US" sz="4000" dirty="0" smtClean="0"/>
              <a:t>Workbook</a:t>
            </a:r>
          </a:p>
          <a:p>
            <a:pPr lvl="2"/>
            <a:r>
              <a:rPr lang="en-US" sz="3600" dirty="0" smtClean="0"/>
              <a:t>My Ideas for Poetry Topics</a:t>
            </a:r>
            <a:endParaRPr lang="en-US" sz="3600" dirty="0"/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 descr="C:\Users\Warren\AppData\Local\Microsoft\Windows\Temporary Internet Files\Content.IE5\H7UPIMW9\rk8_boy12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4343400"/>
            <a:ext cx="210094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17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Thursday </a:t>
            </a:r>
            <a:r>
              <a:rPr lang="en-US" dirty="0" smtClean="0">
                <a:latin typeface="+mn-lt"/>
              </a:rPr>
              <a:t>October </a:t>
            </a:r>
            <a:r>
              <a:rPr lang="en-US" dirty="0" smtClean="0">
                <a:latin typeface="+mn-lt"/>
              </a:rPr>
              <a:t>10</a:t>
            </a:r>
            <a:r>
              <a:rPr lang="en-US" dirty="0" smtClean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2019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8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Grade ELA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709" y="1889760"/>
            <a:ext cx="8525691" cy="4047311"/>
          </a:xfrm>
          <a:noFill/>
        </p:spPr>
        <p:txBody>
          <a:bodyPr/>
          <a:lstStyle/>
          <a:p>
            <a:r>
              <a:rPr lang="en-US" sz="4000" dirty="0" smtClean="0"/>
              <a:t>Begin Narrative Poetry Unit</a:t>
            </a:r>
          </a:p>
          <a:p>
            <a:pPr lvl="1"/>
            <a:r>
              <a:rPr lang="en-US" sz="4000" dirty="0" smtClean="0"/>
              <a:t>Workbook</a:t>
            </a:r>
          </a:p>
          <a:p>
            <a:pPr lvl="1"/>
            <a:r>
              <a:rPr lang="en-US" sz="4000" dirty="0" smtClean="0"/>
              <a:t>Small Moment Sensory Details</a:t>
            </a:r>
          </a:p>
          <a:p>
            <a:pPr lvl="1"/>
            <a:r>
              <a:rPr lang="en-US" sz="4000" smtClean="0"/>
              <a:t>Poem Plot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 descr="C:\Users\Warren\AppData\Local\Microsoft\Windows\Temporary Internet Files\Content.IE5\H7UPIMW9\rk8_boy12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4343400"/>
            <a:ext cx="210094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8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Week of October 7, 2019 8th Grade ELA</vt:lpstr>
      <vt:lpstr>Monday October 7, 2019 8th Grade ELA</vt:lpstr>
      <vt:lpstr>Tuesday October 8, 2019 8th Grade ELA</vt:lpstr>
      <vt:lpstr>Wednesday October 9, 2019 8th Grade ELA</vt:lpstr>
      <vt:lpstr>Thursday October 10, 2019 8th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2019-10-04T18:28:24Z</dcterms:created>
  <dcterms:modified xsi:type="dcterms:W3CDTF">2019-10-04T18:33:47Z</dcterms:modified>
</cp:coreProperties>
</file>