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40BD-6131-48A7-AF2A-51CA2A7C0C3B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0C0B-19AD-4F1D-9E0A-5DEDBC48C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5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40BD-6131-48A7-AF2A-51CA2A7C0C3B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0C0B-19AD-4F1D-9E0A-5DEDBC48C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27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40BD-6131-48A7-AF2A-51CA2A7C0C3B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0C0B-19AD-4F1D-9E0A-5DEDBC48C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0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40BD-6131-48A7-AF2A-51CA2A7C0C3B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0C0B-19AD-4F1D-9E0A-5DEDBC48C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6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40BD-6131-48A7-AF2A-51CA2A7C0C3B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0C0B-19AD-4F1D-9E0A-5DEDBC48C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40BD-6131-48A7-AF2A-51CA2A7C0C3B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0C0B-19AD-4F1D-9E0A-5DEDBC48C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0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40BD-6131-48A7-AF2A-51CA2A7C0C3B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0C0B-19AD-4F1D-9E0A-5DEDBC48C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00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40BD-6131-48A7-AF2A-51CA2A7C0C3B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0C0B-19AD-4F1D-9E0A-5DEDBC48C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1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40BD-6131-48A7-AF2A-51CA2A7C0C3B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0C0B-19AD-4F1D-9E0A-5DEDBC48C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65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40BD-6131-48A7-AF2A-51CA2A7C0C3B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0C0B-19AD-4F1D-9E0A-5DEDBC48C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40BD-6131-48A7-AF2A-51CA2A7C0C3B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0C0B-19AD-4F1D-9E0A-5DEDBC48C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3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40BD-6131-48A7-AF2A-51CA2A7C0C3B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00C0B-19AD-4F1D-9E0A-5DEDBC48C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73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smtClean="0"/>
              <a:t>Week of October 7, 2019</a:t>
            </a:r>
            <a:br>
              <a:rPr lang="en-US" dirty="0" smtClean="0"/>
            </a:br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Objectives </a:t>
            </a:r>
            <a:r>
              <a:rPr lang="en-US" dirty="0" smtClean="0"/>
              <a:t>– </a:t>
            </a:r>
          </a:p>
          <a:p>
            <a:pPr marL="0" indent="0">
              <a:buNone/>
            </a:pPr>
            <a:r>
              <a:rPr lang="en-US" dirty="0" smtClean="0"/>
              <a:t>Reading:  Analyze </a:t>
            </a:r>
            <a:r>
              <a:rPr lang="en-US" dirty="0"/>
              <a:t>how particular elements of a story or drama interact (e.g., how setting shapes the characters or plot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Writing:  Write </a:t>
            </a:r>
            <a:r>
              <a:rPr lang="en-US" dirty="0"/>
              <a:t>narratives to develop real or imagined experiences or events using effective technique, relevant descriptive details, and well-structured event sequences.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041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Monday </a:t>
            </a:r>
            <a:r>
              <a:rPr lang="en-US" dirty="0" smtClean="0">
                <a:latin typeface="+mn-lt"/>
              </a:rPr>
              <a:t>October 7</a:t>
            </a:r>
            <a:r>
              <a:rPr lang="en-US" dirty="0" smtClean="0">
                <a:latin typeface="+mn-lt"/>
              </a:rPr>
              <a:t>, 2019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7</a:t>
            </a:r>
            <a:r>
              <a:rPr lang="en-US" baseline="30000" dirty="0" smtClean="0">
                <a:latin typeface="+mn-lt"/>
              </a:rPr>
              <a:t>th</a:t>
            </a:r>
            <a:r>
              <a:rPr lang="en-US" dirty="0" smtClean="0">
                <a:latin typeface="+mn-lt"/>
              </a:rPr>
              <a:t> Grade ELA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IDR – Task Sheet</a:t>
            </a:r>
            <a:endParaRPr lang="en-US" sz="3600" dirty="0" smtClean="0"/>
          </a:p>
          <a:p>
            <a:r>
              <a:rPr lang="en-US" sz="3600" dirty="0" smtClean="0"/>
              <a:t>Wonder Part 4</a:t>
            </a:r>
            <a:endParaRPr lang="en-US" sz="3600" dirty="0" smtClean="0"/>
          </a:p>
          <a:p>
            <a:pPr lvl="1"/>
            <a:r>
              <a:rPr lang="en-US" sz="3600" dirty="0"/>
              <a:t>Check </a:t>
            </a:r>
            <a:r>
              <a:rPr lang="en-US" sz="3600" dirty="0" smtClean="0"/>
              <a:t>Part 3 and Complete Comprehension Questions</a:t>
            </a:r>
          </a:p>
          <a:p>
            <a:pPr lvl="1"/>
            <a:r>
              <a:rPr lang="en-US" sz="3600" dirty="0" smtClean="0"/>
              <a:t>Add to Character Booklet</a:t>
            </a:r>
          </a:p>
          <a:p>
            <a:r>
              <a:rPr lang="en-US" sz="3600" dirty="0" smtClean="0"/>
              <a:t>Quality Paragraph Notes and Practice</a:t>
            </a:r>
          </a:p>
          <a:p>
            <a:pPr lvl="1"/>
            <a:r>
              <a:rPr lang="en-US" sz="3600" dirty="0" smtClean="0"/>
              <a:t>Topic Sentence Practice</a:t>
            </a:r>
            <a:endParaRPr lang="en-US" sz="3600" dirty="0"/>
          </a:p>
          <a:p>
            <a:endParaRPr lang="en-US" dirty="0" smtClean="0"/>
          </a:p>
        </p:txBody>
      </p:sp>
      <p:pic>
        <p:nvPicPr>
          <p:cNvPr id="4" name="Picture 3" descr="Randomly Reading: Wonder by R.J. Palaci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498" y="3651250"/>
            <a:ext cx="2050379" cy="296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25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Tuesday </a:t>
            </a:r>
            <a:r>
              <a:rPr lang="en-US" dirty="0" smtClean="0">
                <a:latin typeface="+mn-lt"/>
              </a:rPr>
              <a:t>October 8</a:t>
            </a:r>
            <a:r>
              <a:rPr lang="en-US" dirty="0" smtClean="0">
                <a:latin typeface="+mn-lt"/>
              </a:rPr>
              <a:t>, 2019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7</a:t>
            </a:r>
            <a:r>
              <a:rPr lang="en-US" baseline="30000" dirty="0" smtClean="0">
                <a:latin typeface="+mn-lt"/>
              </a:rPr>
              <a:t>th</a:t>
            </a:r>
            <a:r>
              <a:rPr lang="en-US" dirty="0" smtClean="0">
                <a:latin typeface="+mn-lt"/>
              </a:rPr>
              <a:t> Grade ELA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IDR – Task Sheet</a:t>
            </a:r>
            <a:endParaRPr lang="en-US" sz="3600" dirty="0" smtClean="0"/>
          </a:p>
          <a:p>
            <a:r>
              <a:rPr lang="en-US" sz="3600" dirty="0" smtClean="0"/>
              <a:t>Wonder Part 4</a:t>
            </a:r>
            <a:endParaRPr lang="en-US" sz="3600" dirty="0" smtClean="0"/>
          </a:p>
          <a:p>
            <a:pPr lvl="1"/>
            <a:r>
              <a:rPr lang="en-US" sz="3600" dirty="0"/>
              <a:t>Check </a:t>
            </a:r>
            <a:r>
              <a:rPr lang="en-US" sz="3600" dirty="0" smtClean="0"/>
              <a:t>Part 4 and Complete Comprehension Questions</a:t>
            </a:r>
          </a:p>
          <a:p>
            <a:pPr lvl="1"/>
            <a:r>
              <a:rPr lang="en-US" sz="3600" dirty="0" smtClean="0"/>
              <a:t>Add to Character Booklet</a:t>
            </a:r>
          </a:p>
          <a:p>
            <a:r>
              <a:rPr lang="en-US" sz="3600" dirty="0" smtClean="0"/>
              <a:t>Quality Paragraph Notes and Practice</a:t>
            </a:r>
          </a:p>
          <a:p>
            <a:pPr lvl="1"/>
            <a:r>
              <a:rPr lang="en-US" sz="3600" dirty="0" smtClean="0"/>
              <a:t>Supporting Sentence Practice</a:t>
            </a:r>
            <a:endParaRPr lang="en-US" sz="3600" dirty="0"/>
          </a:p>
          <a:p>
            <a:endParaRPr lang="en-US" dirty="0" smtClean="0"/>
          </a:p>
        </p:txBody>
      </p:sp>
      <p:pic>
        <p:nvPicPr>
          <p:cNvPr id="4" name="Picture 3" descr="Randomly Reading: Wonder by R.J. Palaci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498" y="3651250"/>
            <a:ext cx="2050379" cy="296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21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Wednes</a:t>
            </a:r>
            <a:r>
              <a:rPr lang="en-US" dirty="0" smtClean="0">
                <a:latin typeface="+mn-lt"/>
              </a:rPr>
              <a:t>day </a:t>
            </a:r>
            <a:r>
              <a:rPr lang="en-US" dirty="0" smtClean="0">
                <a:latin typeface="+mn-lt"/>
              </a:rPr>
              <a:t>October 9</a:t>
            </a:r>
            <a:r>
              <a:rPr lang="en-US" dirty="0" smtClean="0">
                <a:latin typeface="+mn-lt"/>
              </a:rPr>
              <a:t>, 2019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7</a:t>
            </a:r>
            <a:r>
              <a:rPr lang="en-US" baseline="30000" dirty="0" smtClean="0">
                <a:latin typeface="+mn-lt"/>
              </a:rPr>
              <a:t>th</a:t>
            </a:r>
            <a:r>
              <a:rPr lang="en-US" dirty="0" smtClean="0">
                <a:latin typeface="+mn-lt"/>
              </a:rPr>
              <a:t> Grade ELA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IDR – Task Sheet</a:t>
            </a:r>
            <a:endParaRPr lang="en-US" sz="3600" dirty="0" smtClean="0"/>
          </a:p>
          <a:p>
            <a:r>
              <a:rPr lang="en-US" sz="3600" dirty="0" smtClean="0"/>
              <a:t>Wonder Part 4</a:t>
            </a:r>
            <a:endParaRPr lang="en-US" sz="3600" dirty="0" smtClean="0"/>
          </a:p>
          <a:p>
            <a:pPr lvl="1"/>
            <a:r>
              <a:rPr lang="en-US" sz="3600" dirty="0"/>
              <a:t>Check </a:t>
            </a:r>
            <a:r>
              <a:rPr lang="en-US" sz="3600" dirty="0" smtClean="0"/>
              <a:t>Part 4 and Complete Comprehension Questions</a:t>
            </a:r>
          </a:p>
          <a:p>
            <a:pPr lvl="1"/>
            <a:r>
              <a:rPr lang="en-US" sz="3600" dirty="0" smtClean="0"/>
              <a:t>Add to Character Booklet</a:t>
            </a:r>
          </a:p>
          <a:p>
            <a:r>
              <a:rPr lang="en-US" sz="3600" dirty="0" smtClean="0"/>
              <a:t>Quality Paragraph Notes and Practice</a:t>
            </a:r>
          </a:p>
          <a:p>
            <a:pPr lvl="1"/>
            <a:r>
              <a:rPr lang="en-US" sz="3600" dirty="0" smtClean="0"/>
              <a:t>Supporting Sentence Practice</a:t>
            </a:r>
            <a:endParaRPr lang="en-US" sz="3600" dirty="0"/>
          </a:p>
          <a:p>
            <a:endParaRPr lang="en-US" dirty="0" smtClean="0"/>
          </a:p>
        </p:txBody>
      </p:sp>
      <p:pic>
        <p:nvPicPr>
          <p:cNvPr id="4" name="Picture 3" descr="Randomly Reading: Wonder by R.J. Palaci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498" y="3651250"/>
            <a:ext cx="2050379" cy="296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58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Thurs</a:t>
            </a:r>
            <a:r>
              <a:rPr lang="en-US" dirty="0" smtClean="0">
                <a:latin typeface="+mn-lt"/>
              </a:rPr>
              <a:t>day </a:t>
            </a:r>
            <a:r>
              <a:rPr lang="en-US" dirty="0" smtClean="0">
                <a:latin typeface="+mn-lt"/>
              </a:rPr>
              <a:t>October 10</a:t>
            </a:r>
            <a:r>
              <a:rPr lang="en-US" dirty="0" smtClean="0">
                <a:latin typeface="+mn-lt"/>
              </a:rPr>
              <a:t>, 2019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7</a:t>
            </a:r>
            <a:r>
              <a:rPr lang="en-US" baseline="30000" dirty="0" smtClean="0">
                <a:latin typeface="+mn-lt"/>
              </a:rPr>
              <a:t>th</a:t>
            </a:r>
            <a:r>
              <a:rPr lang="en-US" dirty="0" smtClean="0">
                <a:latin typeface="+mn-lt"/>
              </a:rPr>
              <a:t> Grade ELA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IDR – Task Sheet</a:t>
            </a:r>
            <a:endParaRPr lang="en-US" sz="3600" dirty="0" smtClean="0"/>
          </a:p>
          <a:p>
            <a:r>
              <a:rPr lang="en-US" sz="3600" dirty="0" smtClean="0"/>
              <a:t>Wonder</a:t>
            </a:r>
          </a:p>
          <a:p>
            <a:pPr lvl="1"/>
            <a:r>
              <a:rPr lang="en-US" sz="3200" dirty="0" smtClean="0"/>
              <a:t>Construct Story Elements Pyramid</a:t>
            </a:r>
          </a:p>
          <a:p>
            <a:r>
              <a:rPr lang="en-US" sz="3600" dirty="0" smtClean="0"/>
              <a:t>Quality Paragraph Notes and Practice</a:t>
            </a:r>
          </a:p>
          <a:p>
            <a:pPr lvl="1"/>
            <a:r>
              <a:rPr lang="en-US" sz="3600" dirty="0" smtClean="0"/>
              <a:t>Conclusion Sentence Practice</a:t>
            </a:r>
            <a:endParaRPr lang="en-US" sz="3600" dirty="0"/>
          </a:p>
          <a:p>
            <a:endParaRPr lang="en-US" dirty="0" smtClean="0"/>
          </a:p>
        </p:txBody>
      </p:sp>
      <p:pic>
        <p:nvPicPr>
          <p:cNvPr id="4" name="Picture 3" descr="Randomly Reading: Wonder by R.J. Palaci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498" y="3651250"/>
            <a:ext cx="2050379" cy="296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84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Friday </a:t>
            </a:r>
            <a:r>
              <a:rPr lang="en-US" dirty="0" smtClean="0">
                <a:latin typeface="+mn-lt"/>
              </a:rPr>
              <a:t>October 11</a:t>
            </a:r>
            <a:r>
              <a:rPr lang="en-US" dirty="0" smtClean="0">
                <a:latin typeface="+mn-lt"/>
              </a:rPr>
              <a:t>, 2019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7</a:t>
            </a:r>
            <a:r>
              <a:rPr lang="en-US" baseline="30000" dirty="0" smtClean="0">
                <a:latin typeface="+mn-lt"/>
              </a:rPr>
              <a:t>th</a:t>
            </a:r>
            <a:r>
              <a:rPr lang="en-US" dirty="0" smtClean="0">
                <a:latin typeface="+mn-lt"/>
              </a:rPr>
              <a:t> Grade ELA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IDR – Task Sheet</a:t>
            </a:r>
            <a:endParaRPr lang="en-US" sz="3600" dirty="0" smtClean="0"/>
          </a:p>
          <a:p>
            <a:r>
              <a:rPr lang="en-US" sz="3600" dirty="0" smtClean="0"/>
              <a:t>Story Elements Practice</a:t>
            </a:r>
            <a:endParaRPr lang="en-US" sz="3200" dirty="0" smtClean="0"/>
          </a:p>
          <a:p>
            <a:r>
              <a:rPr lang="en-US" sz="3600" dirty="0" smtClean="0"/>
              <a:t>Quality Paragraph Notes and Practice</a:t>
            </a:r>
          </a:p>
          <a:p>
            <a:pPr lvl="1"/>
            <a:r>
              <a:rPr lang="en-US" sz="3600" dirty="0" smtClean="0"/>
              <a:t>Conclusion Sentence Practice</a:t>
            </a:r>
            <a:endParaRPr lang="en-US" sz="3600" dirty="0"/>
          </a:p>
          <a:p>
            <a:r>
              <a:rPr lang="en-US" sz="4800" dirty="0" smtClean="0"/>
              <a:t>Half Day – Hours 4, 5, and 6</a:t>
            </a:r>
            <a:endParaRPr lang="en-US" sz="4800" dirty="0" smtClean="0"/>
          </a:p>
        </p:txBody>
      </p:sp>
      <p:pic>
        <p:nvPicPr>
          <p:cNvPr id="4" name="Picture 3" descr="Randomly Reading: Wonder by R.J. Palaci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498" y="3651250"/>
            <a:ext cx="2050379" cy="296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35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201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Week of October 7, 2019 7th Grade ELA</vt:lpstr>
      <vt:lpstr>Monday October 7, 2019 7th Grade ELA</vt:lpstr>
      <vt:lpstr>Tuesday October 8, 2019 7th Grade ELA</vt:lpstr>
      <vt:lpstr>Wednesday October 9, 2019 7th Grade ELA</vt:lpstr>
      <vt:lpstr>Thursday October 10, 2019 7th Grade ELA</vt:lpstr>
      <vt:lpstr>Friday October 11, 2019 7th Grade ELA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of October 7, 2019 7th Grade ELA</dc:title>
  <dc:creator>Windows User</dc:creator>
  <cp:lastModifiedBy>Windows User</cp:lastModifiedBy>
  <cp:revision>2</cp:revision>
  <dcterms:created xsi:type="dcterms:W3CDTF">2019-10-04T18:37:16Z</dcterms:created>
  <dcterms:modified xsi:type="dcterms:W3CDTF">2019-10-04T18:39:57Z</dcterms:modified>
</cp:coreProperties>
</file>