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5" r:id="rId4"/>
    <p:sldId id="263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Monday </a:t>
            </a:r>
            <a:r>
              <a:rPr lang="en-US" sz="5300" dirty="0" smtClean="0">
                <a:latin typeface="+mn-lt"/>
              </a:rPr>
              <a:t>March</a:t>
            </a:r>
            <a:r>
              <a:rPr lang="en-US" sz="5300" dirty="0" smtClean="0">
                <a:latin typeface="+mn-lt"/>
              </a:rPr>
              <a:t> 2,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Giver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Quick Write #7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Check Chapter 6 and Read Chapter 7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Booklet Pages 14-15</a:t>
            </a:r>
            <a:endParaRPr lang="en-US" dirty="0" smtClean="0"/>
          </a:p>
        </p:txBody>
      </p:sp>
      <p:pic>
        <p:nvPicPr>
          <p:cNvPr id="6" name="Picture 5" descr="'The Giver' Will Stand the Test of Tim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909" y="3176451"/>
            <a:ext cx="183109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Tuesday </a:t>
            </a:r>
            <a:r>
              <a:rPr lang="en-US" sz="5300" dirty="0" smtClean="0">
                <a:latin typeface="+mn-lt"/>
              </a:rPr>
              <a:t>March 3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Giver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Quiz – Chapters 1-6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Booklet Pages 16-17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Read Chapter 8 and Complete Discussion Questions</a:t>
            </a:r>
            <a:endParaRPr lang="en-US" dirty="0" smtClean="0"/>
          </a:p>
          <a:p>
            <a:pPr lvl="1" algn="l"/>
            <a:endParaRPr lang="en-US" dirty="0" smtClean="0"/>
          </a:p>
        </p:txBody>
      </p:sp>
      <p:pic>
        <p:nvPicPr>
          <p:cNvPr id="4" name="Picture 3" descr="The Giver | Reviews by Bethan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468" y="4110446"/>
            <a:ext cx="2614199" cy="199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695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</a:t>
            </a:r>
            <a:r>
              <a:rPr lang="en-US" sz="5300" dirty="0" smtClean="0">
                <a:latin typeface="+mn-lt"/>
              </a:rPr>
              <a:t>March 4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Giver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Quick Write #8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Check Chapter 8 Discussion Questions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Booklet Pages 16-17</a:t>
            </a:r>
            <a:endParaRPr lang="en-US" dirty="0" smtClean="0"/>
          </a:p>
        </p:txBody>
      </p:sp>
      <p:pic>
        <p:nvPicPr>
          <p:cNvPr id="5" name="Picture 4" descr="The Giver | Reviews by Bethan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1" y="3187337"/>
            <a:ext cx="4789714" cy="269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68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Thursday </a:t>
            </a:r>
            <a:r>
              <a:rPr lang="en-US" sz="5300" dirty="0" smtClean="0">
                <a:latin typeface="+mn-lt"/>
              </a:rPr>
              <a:t>March 5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NWEA Testing</a:t>
            </a: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4" name="Picture 3" descr="The Giver | Reviews by Bethan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908" y="4110445"/>
            <a:ext cx="3640183" cy="204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35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Friday </a:t>
            </a:r>
            <a:r>
              <a:rPr lang="en-US" sz="5300" dirty="0" smtClean="0">
                <a:latin typeface="+mn-lt"/>
              </a:rPr>
              <a:t>March 6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mtClean="0"/>
              <a:t>NWEA Testing</a:t>
            </a: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4" name="Picture 3" descr="The Giver | Reviews by Bethan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908" y="4110445"/>
            <a:ext cx="3640183" cy="204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694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50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Monday March 2, 2020 8th Grade ELA</vt:lpstr>
      <vt:lpstr> Tuesday March 3, 2020 8th Grade ELA</vt:lpstr>
      <vt:lpstr> Wednesday March 4, 2020 8th Grade ELA</vt:lpstr>
      <vt:lpstr> Thursday March 5, 2020 8th Grade ELA</vt:lpstr>
      <vt:lpstr> Friday March 6, 2020 8th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33</cp:revision>
  <dcterms:created xsi:type="dcterms:W3CDTF">2019-10-07T17:12:52Z</dcterms:created>
  <dcterms:modified xsi:type="dcterms:W3CDTF">2020-02-28T19:06:35Z</dcterms:modified>
</cp:coreProperties>
</file>