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</a:t>
            </a:r>
            <a:r>
              <a:rPr lang="en-US" sz="5300" dirty="0" smtClean="0">
                <a:latin typeface="+mn-lt"/>
              </a:rPr>
              <a:t>March 2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Group Reading – Prediction Pages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Message Inferences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</a:t>
            </a:r>
            <a:r>
              <a:rPr lang="en-US" dirty="0" smtClean="0"/>
              <a:t>Language</a:t>
            </a:r>
            <a:r>
              <a:rPr lang="en-US" dirty="0"/>
              <a:t> </a:t>
            </a:r>
            <a:r>
              <a:rPr lang="en-US" dirty="0" smtClean="0"/>
              <a:t>Review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197" y="236220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</a:t>
            </a:r>
            <a:r>
              <a:rPr lang="en-US" sz="5300" dirty="0" smtClean="0">
                <a:latin typeface="+mn-lt"/>
              </a:rPr>
              <a:t>March 3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Group Reading Prediction Pages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Poem Inference Guide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Inferences and Supporting Evidence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</a:t>
            </a:r>
            <a:r>
              <a:rPr lang="en-US" dirty="0" smtClean="0"/>
              <a:t>Language</a:t>
            </a:r>
            <a:r>
              <a:rPr lang="en-US" dirty="0"/>
              <a:t> </a:t>
            </a:r>
            <a:r>
              <a:rPr lang="en-US" dirty="0" smtClean="0"/>
              <a:t>Review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Quiz Tomorrow</a:t>
            </a:r>
            <a:endParaRPr lang="en-US" dirty="0"/>
          </a:p>
        </p:txBody>
      </p:sp>
      <p:pic>
        <p:nvPicPr>
          <p:cNvPr id="6" name="Picture 5" descr="Milestones of rhetoric - alliteration (english) on Vime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2" y="2161903"/>
            <a:ext cx="4315580" cy="242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3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</a:t>
            </a:r>
            <a:r>
              <a:rPr lang="en-US" sz="5300" dirty="0" smtClean="0">
                <a:latin typeface="+mn-lt"/>
              </a:rPr>
              <a:t>March 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Group Reading - Vocabulary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Inferences In Poetry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</a:t>
            </a:r>
            <a:r>
              <a:rPr lang="en-US" dirty="0" smtClean="0"/>
              <a:t>Quiz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 Writing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6" name="Picture 5" descr="Middle Grades Maven: Figurative Language Interactive Note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545" y="3623038"/>
            <a:ext cx="4291149" cy="225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6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</a:t>
            </a:r>
            <a:r>
              <a:rPr lang="en-US" sz="5300" dirty="0" smtClean="0">
                <a:latin typeface="+mn-lt"/>
              </a:rPr>
              <a:t>March 5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NWEA Testing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Middle Grades Maven: Figuratively Speaking GIVEAWAY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599" y="2110468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dirty="0" smtClean="0">
                <a:latin typeface="+mn-lt"/>
              </a:rPr>
              <a:t>March 6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Group Reading - Vocabulary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Inferences – Solve the Mystery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</a:t>
            </a:r>
            <a:r>
              <a:rPr lang="en-US" dirty="0" smtClean="0"/>
              <a:t>Practice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 Writing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Graphic Organizers - RED 40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24" y="3144746"/>
            <a:ext cx="47625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March 2, 2020 7th Grade ELA</vt:lpstr>
      <vt:lpstr> Tuesday March 3, 2020 7th Grade ELA</vt:lpstr>
      <vt:lpstr> Wednesday March 4, 2020 7th Grade ELA</vt:lpstr>
      <vt:lpstr> Thursday March 5, 2020 7th Grade ELA</vt:lpstr>
      <vt:lpstr> Friday March 6,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28</cp:revision>
  <dcterms:created xsi:type="dcterms:W3CDTF">2019-10-07T17:12:52Z</dcterms:created>
  <dcterms:modified xsi:type="dcterms:W3CDTF">2020-02-28T19:00:40Z</dcterms:modified>
</cp:coreProperties>
</file>