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5" r:id="rId4"/>
    <p:sldId id="263" r:id="rId5"/>
    <p:sldId id="26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32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05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13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36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74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23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18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22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30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447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6DD7BD-01C7-4D57-BAFC-048ED2A1660C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805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DD7BD-01C7-4D57-BAFC-048ED2A1660C}" type="datetimeFigureOut">
              <a:rPr lang="en-US" smtClean="0"/>
              <a:t>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6D28E-022B-4230-B2F1-FD81DEF4A9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203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Monday </a:t>
            </a:r>
            <a:r>
              <a:rPr lang="en-US" sz="5300" dirty="0" smtClean="0">
                <a:latin typeface="+mn-lt"/>
              </a:rPr>
              <a:t>February 3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Comparing and Contrasting Perspectives Informational Essay</a:t>
            </a:r>
          </a:p>
          <a:p>
            <a:pPr lvl="1" algn="l"/>
            <a:endParaRPr lang="en-US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Typing Final Copy</a:t>
            </a:r>
            <a:endParaRPr lang="en-US" dirty="0" smtClean="0"/>
          </a:p>
        </p:txBody>
      </p:sp>
      <p:pic>
        <p:nvPicPr>
          <p:cNvPr id="5" name="Picture 4" descr="English @ Edrissis: INTERNATIONAL DAY OF THE BOO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197" y="167640"/>
            <a:ext cx="2148391" cy="311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139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Tuesday </a:t>
            </a:r>
            <a:r>
              <a:rPr lang="en-US" sz="5300" dirty="0" smtClean="0">
                <a:latin typeface="+mn-lt"/>
              </a:rPr>
              <a:t>February 4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Comparing and Contrasting Perspectives Informational Essay</a:t>
            </a:r>
          </a:p>
          <a:p>
            <a:pPr lvl="1" algn="l"/>
            <a:endParaRPr lang="en-US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Typing Final Copy</a:t>
            </a:r>
            <a:endParaRPr lang="en-US" dirty="0" smtClean="0"/>
          </a:p>
        </p:txBody>
      </p:sp>
      <p:pic>
        <p:nvPicPr>
          <p:cNvPr id="5" name="Picture 4" descr="English @ Edrissis: INTERNATIONAL DAY OF THE BOOK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197" y="167640"/>
            <a:ext cx="2148391" cy="311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695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Wednesday </a:t>
            </a:r>
            <a:r>
              <a:rPr lang="en-US" sz="5300" dirty="0" smtClean="0">
                <a:latin typeface="+mn-lt"/>
              </a:rPr>
              <a:t>February 5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Comparing and Contrasting </a:t>
            </a:r>
            <a:r>
              <a:rPr lang="en-US" dirty="0" smtClean="0"/>
              <a:t>Perspectives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Finish Final Copy of Essay/Turn </a:t>
            </a:r>
            <a:r>
              <a:rPr lang="en-US" dirty="0" smtClean="0"/>
              <a:t>In</a:t>
            </a:r>
            <a:endParaRPr lang="en-US" dirty="0" smtClean="0"/>
          </a:p>
        </p:txBody>
      </p:sp>
      <p:pic>
        <p:nvPicPr>
          <p:cNvPr id="4" name="Picture 3" descr="School Counselor Blog: November 200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379496"/>
            <a:ext cx="3451860" cy="2295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668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Thursday </a:t>
            </a:r>
            <a:r>
              <a:rPr lang="en-US" sz="5300" dirty="0" smtClean="0">
                <a:latin typeface="+mn-lt"/>
              </a:rPr>
              <a:t>February 6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Argument Writing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Claim and Counterclaim Practice</a:t>
            </a:r>
            <a:endParaRPr lang="en-US" dirty="0" smtClean="0"/>
          </a:p>
        </p:txBody>
      </p:sp>
      <p:pic>
        <p:nvPicPr>
          <p:cNvPr id="5" name="Picture 4" descr="Paper Mario Reading Map (GameBanana &gt; Sprays &gt; Game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6354" y="3006983"/>
            <a:ext cx="3177931" cy="317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635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732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5300" dirty="0" smtClean="0">
                <a:latin typeface="+mn-lt"/>
              </a:rPr>
              <a:t>Friday </a:t>
            </a:r>
            <a:r>
              <a:rPr lang="en-US" sz="5300" dirty="0" smtClean="0">
                <a:latin typeface="+mn-lt"/>
              </a:rPr>
              <a:t>February 7</a:t>
            </a:r>
            <a:r>
              <a:rPr lang="en-US" sz="5300" dirty="0" smtClean="0">
                <a:latin typeface="+mn-lt"/>
              </a:rPr>
              <a:t>, </a:t>
            </a:r>
            <a:r>
              <a:rPr lang="en-US" sz="5300" dirty="0" smtClean="0">
                <a:latin typeface="+mn-lt"/>
              </a:rPr>
              <a:t>2020</a:t>
            </a:r>
            <a:br>
              <a:rPr lang="en-US" sz="5300" dirty="0" smtClean="0">
                <a:latin typeface="+mn-lt"/>
              </a:rPr>
            </a:br>
            <a:r>
              <a:rPr lang="en-US" sz="5300" dirty="0" smtClean="0">
                <a:latin typeface="+mn-lt"/>
              </a:rPr>
              <a:t>8</a:t>
            </a:r>
            <a:r>
              <a:rPr lang="en-US" sz="5300" baseline="30000" dirty="0" smtClean="0">
                <a:latin typeface="+mn-lt"/>
              </a:rPr>
              <a:t>th</a:t>
            </a:r>
            <a:r>
              <a:rPr lang="en-US" sz="5300" dirty="0" smtClean="0">
                <a:latin typeface="+mn-lt"/>
              </a:rPr>
              <a:t> Grade ELA</a:t>
            </a:r>
            <a:endParaRPr lang="en-US" sz="5300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854926"/>
            <a:ext cx="9144000" cy="3402874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Argument Writing Practice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 smtClean="0"/>
              <a:t>Claim, Counterclaim, </a:t>
            </a:r>
            <a:r>
              <a:rPr lang="en-US" smtClean="0"/>
              <a:t>and Rebuttal</a:t>
            </a:r>
            <a:endParaRPr lang="en-US" dirty="0" smtClean="0"/>
          </a:p>
        </p:txBody>
      </p:sp>
      <p:pic>
        <p:nvPicPr>
          <p:cNvPr id="4" name="Picture 3" descr="Strathcona Beekeepers: The Beekeepers' Librar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132" y="1987731"/>
            <a:ext cx="2598730" cy="327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2376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43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Monday February 3, 2020 8th Grade ELA</vt:lpstr>
      <vt:lpstr> Tuesday February 4, 2020 8th Grade ELA</vt:lpstr>
      <vt:lpstr> Wednesday February 5, 2020 8th Grade ELA</vt:lpstr>
      <vt:lpstr> Thursday February 6, 2020 8th Grade ELA</vt:lpstr>
      <vt:lpstr> Friday February 7, 2020 8th Grade ELA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 October 14, 2019 7th Grade ELA</dc:title>
  <dc:creator>Windows User</dc:creator>
  <cp:lastModifiedBy>Windows User</cp:lastModifiedBy>
  <cp:revision>26</cp:revision>
  <dcterms:created xsi:type="dcterms:W3CDTF">2019-10-07T17:12:52Z</dcterms:created>
  <dcterms:modified xsi:type="dcterms:W3CDTF">2020-02-02T23:38:52Z</dcterms:modified>
</cp:coreProperties>
</file>