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Monday </a:t>
            </a:r>
            <a:r>
              <a:rPr lang="en-US" sz="5300" dirty="0" smtClean="0">
                <a:latin typeface="+mn-lt"/>
              </a:rPr>
              <a:t>February 3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Building a Life in the Depression – Cause &amp; Effect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 Essay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Peer Edit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Language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Similes and Metaphors Practice</a:t>
            </a:r>
            <a:endParaRPr lang="en-US" dirty="0" smtClean="0"/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197" y="16764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</a:t>
            </a:r>
            <a:r>
              <a:rPr lang="en-US" sz="5300" dirty="0" smtClean="0">
                <a:latin typeface="+mn-lt"/>
              </a:rPr>
              <a:t>day </a:t>
            </a:r>
            <a:r>
              <a:rPr lang="en-US" sz="5300" dirty="0" smtClean="0">
                <a:latin typeface="+mn-lt"/>
              </a:rPr>
              <a:t>February 4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Ambush – Short Story – Cooperative Groups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 Essay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Type Final Essay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Language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Check Similes and Metaphors Practice</a:t>
            </a:r>
            <a:endParaRPr lang="en-US" dirty="0" smtClean="0"/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197" y="16764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63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</a:t>
            </a:r>
            <a:r>
              <a:rPr lang="en-US" sz="5300" dirty="0" smtClean="0">
                <a:latin typeface="+mn-lt"/>
              </a:rPr>
              <a:t>es</a:t>
            </a:r>
            <a:r>
              <a:rPr lang="en-US" sz="5300" dirty="0" smtClean="0">
                <a:latin typeface="+mn-lt"/>
              </a:rPr>
              <a:t>day </a:t>
            </a:r>
            <a:r>
              <a:rPr lang="en-US" sz="5300" dirty="0" smtClean="0">
                <a:latin typeface="+mn-lt"/>
              </a:rPr>
              <a:t>February 5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Ambush Day 2 – Short Story – Cooperative Groups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 Essay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Type Final Essay</a:t>
            </a:r>
          </a:p>
          <a:p>
            <a:pPr algn="l"/>
            <a:endParaRPr lang="en-US" dirty="0" smtClean="0"/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197" y="16764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467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</a:t>
            </a:r>
            <a:r>
              <a:rPr lang="en-US" sz="5300" dirty="0" smtClean="0">
                <a:latin typeface="+mn-lt"/>
              </a:rPr>
              <a:t>day </a:t>
            </a:r>
            <a:r>
              <a:rPr lang="en-US" sz="5300" dirty="0" smtClean="0">
                <a:latin typeface="+mn-lt"/>
              </a:rPr>
              <a:t>February 6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Ambush Day 3 – Short Story – Cooperative Groups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 Essay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Type Final Essay</a:t>
            </a:r>
          </a:p>
          <a:p>
            <a:pPr algn="l"/>
            <a:endParaRPr lang="en-US" dirty="0" smtClean="0"/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197" y="16764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303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Friday </a:t>
            </a:r>
            <a:r>
              <a:rPr lang="en-US" sz="5300" dirty="0" smtClean="0">
                <a:latin typeface="+mn-lt"/>
              </a:rPr>
              <a:t>February 7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Ambush Day and Good Samaritan Assessment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Language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Alliteration</a:t>
            </a:r>
          </a:p>
          <a:p>
            <a:pPr algn="l"/>
            <a:endParaRPr lang="en-US" dirty="0" smtClean="0"/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197" y="16764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1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96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Monday February 3, 2020 7th Grade ELA</vt:lpstr>
      <vt:lpstr> Tuesday February 4, 2020 7th Grade ELA</vt:lpstr>
      <vt:lpstr> Wednesday February 5, 2020 7th Grade ELA</vt:lpstr>
      <vt:lpstr> Thursday February 6, 2020 7th Grade ELA</vt:lpstr>
      <vt:lpstr> Friday February 7, 2020 7th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23</cp:revision>
  <dcterms:created xsi:type="dcterms:W3CDTF">2019-10-07T17:12:52Z</dcterms:created>
  <dcterms:modified xsi:type="dcterms:W3CDTF">2020-01-31T19:44:54Z</dcterms:modified>
</cp:coreProperties>
</file>