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5" r:id="rId4"/>
    <p:sldId id="263" r:id="rId5"/>
    <p:sldId id="26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2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5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3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36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7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3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1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2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06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4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0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DD7BD-01C7-4D57-BAFC-048ED2A1660C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03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Monday February </a:t>
            </a:r>
            <a:r>
              <a:rPr lang="en-US" sz="5300" dirty="0" smtClean="0">
                <a:latin typeface="+mn-lt"/>
              </a:rPr>
              <a:t>24</a:t>
            </a:r>
            <a:r>
              <a:rPr lang="en-US" sz="5300" dirty="0" smtClean="0">
                <a:latin typeface="+mn-lt"/>
              </a:rPr>
              <a:t>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8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 smtClean="0"/>
              <a:t>Giver</a:t>
            </a:r>
            <a:endParaRPr lang="en-US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Lois Lowry Article and Questions</a:t>
            </a:r>
            <a:endParaRPr lang="en-US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Chapter 1-3 Review Questions - Booklet</a:t>
            </a:r>
            <a:endParaRPr lang="en-US" dirty="0" smtClean="0"/>
          </a:p>
        </p:txBody>
      </p:sp>
      <p:pic>
        <p:nvPicPr>
          <p:cNvPr id="6" name="Picture 5" descr="'The Giver' Will Stand the Test of Tim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909" y="3176451"/>
            <a:ext cx="1831091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13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Tuesday February </a:t>
            </a:r>
            <a:r>
              <a:rPr lang="en-US" sz="5300" dirty="0" smtClean="0">
                <a:latin typeface="+mn-lt"/>
              </a:rPr>
              <a:t>25</a:t>
            </a:r>
            <a:r>
              <a:rPr lang="en-US" sz="5300" dirty="0" smtClean="0">
                <a:latin typeface="+mn-lt"/>
              </a:rPr>
              <a:t>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8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 smtClean="0"/>
              <a:t>Giver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Finish Chapter 1-3 Review Questions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Read Chapter 4</a:t>
            </a:r>
            <a:endParaRPr lang="en-US" dirty="0" smtClean="0"/>
          </a:p>
          <a:p>
            <a:pPr lvl="1" algn="l"/>
            <a:endParaRPr lang="en-US" dirty="0" smtClean="0"/>
          </a:p>
        </p:txBody>
      </p:sp>
      <p:pic>
        <p:nvPicPr>
          <p:cNvPr id="4" name="Picture 3" descr="The Giver | Reviews by Bethan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468" y="4110446"/>
            <a:ext cx="2614199" cy="1997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695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Wednesday February </a:t>
            </a:r>
            <a:r>
              <a:rPr lang="en-US" sz="5300" dirty="0" smtClean="0">
                <a:latin typeface="+mn-lt"/>
              </a:rPr>
              <a:t>26,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8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The Giver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Complete Chapter </a:t>
            </a:r>
            <a:r>
              <a:rPr lang="en-US" dirty="0" smtClean="0"/>
              <a:t>4 Discussion</a:t>
            </a:r>
            <a:r>
              <a:rPr lang="en-US" dirty="0" smtClean="0"/>
              <a:t> Questions and Booklet Questions</a:t>
            </a:r>
            <a:endParaRPr lang="en-US" dirty="0" smtClean="0"/>
          </a:p>
        </p:txBody>
      </p:sp>
      <p:pic>
        <p:nvPicPr>
          <p:cNvPr id="5" name="Picture 4" descr="The Giver | Reviews by Bethan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361" y="3187337"/>
            <a:ext cx="4789714" cy="2694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668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Thursday February </a:t>
            </a:r>
            <a:r>
              <a:rPr lang="en-US" sz="5300" dirty="0" smtClean="0">
                <a:latin typeface="+mn-lt"/>
              </a:rPr>
              <a:t>27</a:t>
            </a:r>
            <a:r>
              <a:rPr lang="en-US" sz="5300" dirty="0" smtClean="0">
                <a:latin typeface="+mn-lt"/>
              </a:rPr>
              <a:t>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8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The Giver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Writing Prompt #5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Read Chapter 5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Booklet and Discussion Questions</a:t>
            </a:r>
            <a:endParaRPr lang="en-US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pic>
        <p:nvPicPr>
          <p:cNvPr id="4" name="Picture 3" descr="The Giver | Reviews by Bethan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908" y="4110445"/>
            <a:ext cx="3640183" cy="2047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635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Fri</a:t>
            </a:r>
            <a:r>
              <a:rPr lang="en-US" sz="5300" dirty="0" smtClean="0">
                <a:latin typeface="+mn-lt"/>
              </a:rPr>
              <a:t>day </a:t>
            </a:r>
            <a:r>
              <a:rPr lang="en-US" sz="5300" dirty="0" smtClean="0">
                <a:latin typeface="+mn-lt"/>
              </a:rPr>
              <a:t>February </a:t>
            </a:r>
            <a:r>
              <a:rPr lang="en-US" sz="5300" dirty="0" smtClean="0">
                <a:latin typeface="+mn-lt"/>
              </a:rPr>
              <a:t>28</a:t>
            </a:r>
            <a:r>
              <a:rPr lang="en-US" sz="5300" dirty="0" smtClean="0">
                <a:latin typeface="+mn-lt"/>
              </a:rPr>
              <a:t>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8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The Giver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Quiz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Check Chapter 5 Work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mtClean="0"/>
              <a:t>Read Chapter 6</a:t>
            </a:r>
            <a:endParaRPr lang="en-US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pic>
        <p:nvPicPr>
          <p:cNvPr id="4" name="Picture 3" descr="The Giver | Reviews by Bethan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908" y="4110445"/>
            <a:ext cx="3640183" cy="2047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694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56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Monday February 24, 2020 8th Grade ELA</vt:lpstr>
      <vt:lpstr> Tuesday February 25, 2020 8th Grade ELA</vt:lpstr>
      <vt:lpstr> Wednesday February 26, 2020 8th Grade ELA</vt:lpstr>
      <vt:lpstr> Thursday February 27, 2020 8th Grade ELA</vt:lpstr>
      <vt:lpstr> Friday February 28, 2020 8th Grade ELA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October 14, 2019 7th Grade ELA</dc:title>
  <dc:creator>Windows User</dc:creator>
  <cp:lastModifiedBy>Windows User</cp:lastModifiedBy>
  <cp:revision>32</cp:revision>
  <dcterms:created xsi:type="dcterms:W3CDTF">2019-10-07T17:12:52Z</dcterms:created>
  <dcterms:modified xsi:type="dcterms:W3CDTF">2020-02-14T15:32:44Z</dcterms:modified>
</cp:coreProperties>
</file>