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February </a:t>
            </a:r>
            <a:r>
              <a:rPr lang="en-US" sz="5300" dirty="0" smtClean="0">
                <a:latin typeface="+mn-lt"/>
              </a:rPr>
              <a:t>24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</a:t>
            </a:r>
            <a:r>
              <a:rPr lang="en-US" dirty="0" smtClean="0"/>
              <a:t>New Task </a:t>
            </a:r>
            <a:r>
              <a:rPr lang="en-US" dirty="0" smtClean="0"/>
              <a:t>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Estado – Read Aloud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Argument Writing Practice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Personification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197" y="236220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February </a:t>
            </a:r>
            <a:r>
              <a:rPr lang="en-US" sz="5300" dirty="0" smtClean="0">
                <a:latin typeface="+mn-lt"/>
              </a:rPr>
              <a:t>25,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Golpe</a:t>
            </a:r>
            <a:r>
              <a:rPr lang="en-US" dirty="0" smtClean="0"/>
              <a:t> de </a:t>
            </a:r>
            <a:r>
              <a:rPr lang="en-US" dirty="0" smtClean="0"/>
              <a:t>Estado</a:t>
            </a:r>
            <a:endParaRPr lang="en-US" dirty="0" smtClean="0"/>
          </a:p>
          <a:p>
            <a:pPr lvl="1" algn="l"/>
            <a:endParaRPr lang="en-US" dirty="0" smtClean="0"/>
          </a:p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</a:t>
            </a:r>
            <a:r>
              <a:rPr lang="en-US" dirty="0" smtClean="0"/>
              <a:t>Language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Writing</a:t>
            </a:r>
            <a:endParaRPr lang="en-US" dirty="0" smtClean="0"/>
          </a:p>
        </p:txBody>
      </p:sp>
      <p:pic>
        <p:nvPicPr>
          <p:cNvPr id="6" name="Picture 5" descr="Milestones of rhetoric - alliteration (english) on Vime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072" y="2161903"/>
            <a:ext cx="4315580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3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February </a:t>
            </a:r>
            <a:r>
              <a:rPr lang="en-US" sz="5300" dirty="0" smtClean="0">
                <a:latin typeface="+mn-lt"/>
              </a:rPr>
              <a:t>26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 err="1" smtClean="0"/>
              <a:t>Golpe</a:t>
            </a:r>
            <a:r>
              <a:rPr lang="en-US" dirty="0" smtClean="0"/>
              <a:t> </a:t>
            </a:r>
            <a:r>
              <a:rPr lang="en-US" dirty="0" smtClean="0"/>
              <a:t>de Estado </a:t>
            </a:r>
            <a:r>
              <a:rPr lang="en-US" dirty="0" smtClean="0"/>
              <a:t>Discussion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</a:t>
            </a:r>
            <a:r>
              <a:rPr lang="en-US" dirty="0" smtClean="0"/>
              <a:t>Packet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Argument Writing Practice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6" name="Picture 5" descr="Middle Grades Maven: Figurative Language Interactive Note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545" y="3623038"/>
            <a:ext cx="4291149" cy="225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46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February </a:t>
            </a:r>
            <a:r>
              <a:rPr lang="en-US" sz="5300" dirty="0" smtClean="0">
                <a:latin typeface="+mn-lt"/>
              </a:rPr>
              <a:t>27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</a:t>
            </a:r>
            <a:r>
              <a:rPr lang="en-US" dirty="0" smtClean="0"/>
              <a:t>Language Quiz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 Writing </a:t>
            </a: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4" name="Picture 3" descr="Middle Grades Maven: Figuratively Speaking GIVEAWAY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599" y="2110468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February </a:t>
            </a:r>
            <a:r>
              <a:rPr lang="en-US" sz="5300" dirty="0" smtClean="0">
                <a:latin typeface="+mn-lt"/>
              </a:rPr>
              <a:t>28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Inferences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Figurative Language Practice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Argument </a:t>
            </a:r>
            <a:r>
              <a:rPr lang="en-US" smtClean="0"/>
              <a:t>Writing Practice</a:t>
            </a:r>
            <a:endParaRPr lang="en-US" dirty="0" smtClean="0"/>
          </a:p>
        </p:txBody>
      </p:sp>
      <p:pic>
        <p:nvPicPr>
          <p:cNvPr id="4" name="Picture 3" descr="Graphic Organizers - RED 40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224" y="3144746"/>
            <a:ext cx="47625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66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February 24, 2020 7th Grade ELA</vt:lpstr>
      <vt:lpstr> Tuesday February 25, 2020 7th Grade ELA</vt:lpstr>
      <vt:lpstr> Wednesday February 26, 2020 7th Grade ELA</vt:lpstr>
      <vt:lpstr> Thursday February 27, 2020 7th Grade ELA</vt:lpstr>
      <vt:lpstr> Friday February 28,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27</cp:revision>
  <dcterms:created xsi:type="dcterms:W3CDTF">2019-10-07T17:12:52Z</dcterms:created>
  <dcterms:modified xsi:type="dcterms:W3CDTF">2020-02-14T15:37:19Z</dcterms:modified>
</cp:coreProperties>
</file>