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February </a:t>
            </a:r>
            <a:r>
              <a:rPr lang="en-US" sz="5300" dirty="0" smtClean="0">
                <a:latin typeface="+mn-lt"/>
              </a:rPr>
              <a:t>10,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Writing Prompt – Perfection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Anticipatory Guide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Chapter 1 and Discussion Questions</a:t>
            </a:r>
            <a:endParaRPr lang="en-US" dirty="0" smtClean="0"/>
          </a:p>
        </p:txBody>
      </p:sp>
      <p:pic>
        <p:nvPicPr>
          <p:cNvPr id="6" name="Picture 5" descr="'The Giver' Will Stand the Test of Ti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909" y="3176451"/>
            <a:ext cx="183109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February </a:t>
            </a:r>
            <a:r>
              <a:rPr lang="en-US" sz="5300" dirty="0" smtClean="0">
                <a:latin typeface="+mn-lt"/>
              </a:rPr>
              <a:t>11,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Chapter 1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 Chapter 2 and Discussion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Writing Prompt #2  - Adults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 2</a:t>
            </a:r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68" y="4110446"/>
            <a:ext cx="2614199" cy="19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9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February </a:t>
            </a:r>
            <a:r>
              <a:rPr lang="en-US" sz="5300" dirty="0" smtClean="0">
                <a:latin typeface="+mn-lt"/>
              </a:rPr>
              <a:t>12,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Chapter 2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 Chapter 3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Writing Prompt #3 - Complaints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Vocabulary 3</a:t>
            </a:r>
            <a:endParaRPr lang="en-US" dirty="0" smtClean="0"/>
          </a:p>
        </p:txBody>
      </p:sp>
      <p:pic>
        <p:nvPicPr>
          <p:cNvPr id="5" name="Picture 4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1" y="3187337"/>
            <a:ext cx="4789714" cy="26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February </a:t>
            </a:r>
            <a:r>
              <a:rPr lang="en-US" sz="5300" dirty="0" smtClean="0">
                <a:latin typeface="+mn-lt"/>
              </a:rPr>
              <a:t>13,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The Giver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Check Chapter 3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Read Chapter 4 and Discussion Questions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Writing Prompt #4 - Colors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3" descr="The Giver | Reviews by Betha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908" y="4110445"/>
            <a:ext cx="3640183" cy="20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Monday February 10, 2020 8th Grade ELA</vt:lpstr>
      <vt:lpstr> Tuesday February 11, 2020 8th Grade ELA</vt:lpstr>
      <vt:lpstr> Wednesday February 12, 2020 8th Grade ELA</vt:lpstr>
      <vt:lpstr> Thursday February 13, 2020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30</cp:revision>
  <dcterms:created xsi:type="dcterms:W3CDTF">2019-10-07T17:12:52Z</dcterms:created>
  <dcterms:modified xsi:type="dcterms:W3CDTF">2020-02-07T18:23:51Z</dcterms:modified>
</cp:coreProperties>
</file>