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Monday February </a:t>
            </a:r>
            <a:r>
              <a:rPr lang="en-US" sz="5300" dirty="0" smtClean="0">
                <a:latin typeface="+mn-lt"/>
              </a:rPr>
              <a:t>10,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Finish Ambush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Essay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Finish Typing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Language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Similes and Metaphors Practice</a:t>
            </a:r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197" y="236220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February </a:t>
            </a:r>
            <a:r>
              <a:rPr lang="en-US" sz="5300" dirty="0" smtClean="0">
                <a:latin typeface="+mn-lt"/>
              </a:rPr>
              <a:t>11,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Golpe</a:t>
            </a:r>
            <a:r>
              <a:rPr lang="en-US" dirty="0" smtClean="0"/>
              <a:t> de Estado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Vocabulary</a:t>
            </a:r>
            <a:endParaRPr lang="en-US" dirty="0" smtClean="0"/>
          </a:p>
          <a:p>
            <a:pPr lvl="1" algn="l"/>
            <a:endParaRPr lang="en-US" dirty="0" smtClean="0"/>
          </a:p>
          <a:p>
            <a:pPr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Language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Check </a:t>
            </a:r>
            <a:r>
              <a:rPr lang="en-US" dirty="0" smtClean="0"/>
              <a:t>Alliteration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Hyperbole Practice</a:t>
            </a:r>
            <a:endParaRPr lang="en-US" dirty="0" smtClean="0"/>
          </a:p>
        </p:txBody>
      </p:sp>
      <p:pic>
        <p:nvPicPr>
          <p:cNvPr id="6" name="Picture 5" descr="Milestones of rhetoric - alliteration (english) on Vime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072" y="2161903"/>
            <a:ext cx="4315580" cy="2427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63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February </a:t>
            </a:r>
            <a:r>
              <a:rPr lang="en-US" sz="5300" dirty="0" smtClean="0">
                <a:latin typeface="+mn-lt"/>
              </a:rPr>
              <a:t>12,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Golpe</a:t>
            </a:r>
            <a:r>
              <a:rPr lang="en-US" dirty="0" smtClean="0"/>
              <a:t> de Estado Read Aloud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Language Packet</a:t>
            </a:r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6" name="Picture 5" descr="Middle Grades Maven: Figurative Language Interactive Note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425" y="3840752"/>
            <a:ext cx="4291149" cy="225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467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February </a:t>
            </a:r>
            <a:r>
              <a:rPr lang="en-US" sz="5300" dirty="0" smtClean="0">
                <a:latin typeface="+mn-lt"/>
              </a:rPr>
              <a:t>13,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Golpe</a:t>
            </a:r>
            <a:r>
              <a:rPr lang="en-US" dirty="0" smtClean="0"/>
              <a:t> de Estado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Reading Guide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Language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Color Coding Handout</a:t>
            </a:r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4" name="Picture 3" descr="Middle Grades Maven: Figuratively Speaking GIVEAWAY!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599" y="2110468"/>
            <a:ext cx="33337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303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Friday February </a:t>
            </a:r>
            <a:r>
              <a:rPr lang="en-US" sz="5300" dirty="0" smtClean="0">
                <a:latin typeface="+mn-lt"/>
              </a:rPr>
              <a:t>14,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Golpe</a:t>
            </a:r>
            <a:r>
              <a:rPr lang="en-US" dirty="0" smtClean="0"/>
              <a:t> de Estado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Discussion Questions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</a:t>
            </a:r>
            <a:r>
              <a:rPr lang="en-US" dirty="0" smtClean="0"/>
              <a:t>Language Practice</a:t>
            </a:r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4" name="Picture 3" descr="Graphic Organizers - RED 40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224" y="3144746"/>
            <a:ext cx="476250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1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68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February 10, 2020 7th Grade ELA</vt:lpstr>
      <vt:lpstr> Tuesday February 11, 2020 7th Grade ELA</vt:lpstr>
      <vt:lpstr> Wednesday February 12, 2020 7th Grade ELA</vt:lpstr>
      <vt:lpstr> Thursday February 13, 2020 7th Grade ELA</vt:lpstr>
      <vt:lpstr> Friday February 14, 2020 7th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25</cp:revision>
  <dcterms:created xsi:type="dcterms:W3CDTF">2019-10-07T17:12:52Z</dcterms:created>
  <dcterms:modified xsi:type="dcterms:W3CDTF">2020-02-07T18:13:33Z</dcterms:modified>
</cp:coreProperties>
</file>