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December </a:t>
            </a:r>
            <a:r>
              <a:rPr lang="en-US" sz="5300" dirty="0" smtClean="0">
                <a:latin typeface="+mn-lt"/>
              </a:rPr>
              <a:t>9,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Text Structure </a:t>
            </a:r>
            <a:r>
              <a:rPr lang="en-US" sz="2800" dirty="0" smtClean="0"/>
              <a:t>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Hunger Games Check 20-21</a:t>
            </a:r>
          </a:p>
          <a:p>
            <a:pPr algn="l"/>
            <a:endParaRPr lang="en-US" sz="28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December </a:t>
            </a:r>
            <a:r>
              <a:rPr lang="en-US" sz="5300" dirty="0" smtClean="0">
                <a:latin typeface="+mn-lt"/>
              </a:rPr>
              <a:t>10,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</a:t>
            </a:r>
            <a:r>
              <a:rPr lang="en-US" dirty="0" smtClean="0"/>
              <a:t>Games</a:t>
            </a:r>
            <a:endParaRPr lang="en-US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Finish Text </a:t>
            </a:r>
            <a:r>
              <a:rPr lang="en-US" dirty="0" smtClean="0"/>
              <a:t>Structure Handout </a:t>
            </a:r>
            <a:endParaRPr lang="en-US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Check Chapter 22</a:t>
            </a:r>
            <a:endParaRPr lang="en-US" dirty="0" smtClean="0"/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December </a:t>
            </a:r>
            <a:r>
              <a:rPr lang="en-US" sz="5300" dirty="0" smtClean="0">
                <a:latin typeface="+mn-lt"/>
              </a:rPr>
              <a:t>11,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23</a:t>
            </a:r>
            <a:r>
              <a:rPr lang="en-US" dirty="0"/>
              <a:t> </a:t>
            </a:r>
            <a:r>
              <a:rPr lang="en-US" dirty="0" smtClean="0"/>
              <a:t>and Discussion Questions</a:t>
            </a:r>
            <a:endParaRPr lang="en-US" dirty="0" smtClean="0"/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December </a:t>
            </a:r>
            <a:r>
              <a:rPr lang="en-US" sz="5300" dirty="0" smtClean="0">
                <a:latin typeface="+mn-lt"/>
              </a:rPr>
              <a:t>12,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PSAT Practice</a:t>
            </a:r>
            <a:endParaRPr lang="en-US" dirty="0" smtClean="0"/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December </a:t>
            </a:r>
            <a:r>
              <a:rPr lang="en-US" sz="5300" dirty="0" smtClean="0">
                <a:latin typeface="+mn-lt"/>
              </a:rPr>
              <a:t>13,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smtClean="0"/>
              <a:t>PSAT Practice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December 9, 2019 8th Grade ELA</vt:lpstr>
      <vt:lpstr> Tuesday December 10, 2019 8th Grade ELA</vt:lpstr>
      <vt:lpstr> Wednesday December 11, 2019 8th Grade ELA</vt:lpstr>
      <vt:lpstr> Thursday December 12, 2019 8th Grade ELA</vt:lpstr>
      <vt:lpstr> Friday December 13,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14</cp:revision>
  <dcterms:created xsi:type="dcterms:W3CDTF">2019-10-07T17:12:52Z</dcterms:created>
  <dcterms:modified xsi:type="dcterms:W3CDTF">2019-12-06T16:23:35Z</dcterms:modified>
</cp:coreProperties>
</file>