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December </a:t>
            </a:r>
            <a:r>
              <a:rPr lang="en-US" sz="5300" dirty="0" smtClean="0">
                <a:latin typeface="+mn-lt"/>
              </a:rPr>
              <a:t>9,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</a:t>
            </a:r>
            <a:r>
              <a:rPr lang="en-US" dirty="0" smtClean="0"/>
              <a:t>Sheet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Nonfiction Text </a:t>
            </a:r>
            <a:r>
              <a:rPr lang="en-US" dirty="0" smtClean="0"/>
              <a:t>Features Poster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Paragraphs – Over the Frozen Falls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of a Topic</a:t>
            </a:r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December </a:t>
            </a:r>
            <a:r>
              <a:rPr lang="en-US" sz="5300" dirty="0" smtClean="0">
                <a:latin typeface="+mn-lt"/>
              </a:rPr>
              <a:t>10,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Nonfiction Text Features Poster	</a:t>
            </a:r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Paragraphs – Ryan’s Well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Journal Entry</a:t>
            </a:r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December </a:t>
            </a:r>
            <a:r>
              <a:rPr lang="en-US" sz="5300" dirty="0" smtClean="0">
                <a:latin typeface="+mn-lt"/>
              </a:rPr>
              <a:t>11,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Nonfiction Text Feature Poster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Paragraphs – Re-gifting?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December </a:t>
            </a:r>
            <a:r>
              <a:rPr lang="en-US" sz="5300" dirty="0" smtClean="0">
                <a:latin typeface="+mn-lt"/>
              </a:rPr>
              <a:t>12,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Poster Due Today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Begin Text </a:t>
            </a:r>
            <a:r>
              <a:rPr lang="en-US" dirty="0" smtClean="0"/>
              <a:t>Feature </a:t>
            </a:r>
            <a:r>
              <a:rPr lang="en-US" dirty="0" smtClean="0"/>
              <a:t>Booklet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smtClean="0">
                <a:latin typeface="+mn-lt"/>
              </a:rPr>
              <a:t>December </a:t>
            </a:r>
            <a:r>
              <a:rPr lang="en-US" sz="5300" smtClean="0">
                <a:latin typeface="+mn-lt"/>
              </a:rPr>
              <a:t>13,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Article – The Iditarod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December 9, 2019 7th Grade ELA</vt:lpstr>
      <vt:lpstr> Tuesday December 10, 2019 7th Grade ELA</vt:lpstr>
      <vt:lpstr> Wednesday December 11, 2019 7th Grade ELA</vt:lpstr>
      <vt:lpstr> Thursday December 12, 2019 7th Grade ELA</vt:lpstr>
      <vt:lpstr> Friday December 13,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14</cp:revision>
  <dcterms:created xsi:type="dcterms:W3CDTF">2019-10-07T17:12:52Z</dcterms:created>
  <dcterms:modified xsi:type="dcterms:W3CDTF">2019-12-06T16:28:01Z</dcterms:modified>
</cp:coreProperties>
</file>