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</a:t>
            </a:r>
            <a:r>
              <a:rPr lang="en-US" sz="5300" dirty="0" smtClean="0">
                <a:latin typeface="+mn-lt"/>
              </a:rPr>
              <a:t>December 2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Hunger Games</a:t>
            </a:r>
            <a:endParaRPr lang="en-US" sz="24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Chapter </a:t>
            </a:r>
            <a:r>
              <a:rPr lang="en-US" sz="2400" dirty="0" smtClean="0"/>
              <a:t>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Text Structure Notes</a:t>
            </a:r>
            <a:endParaRPr lang="en-US" sz="28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</a:t>
            </a:r>
            <a:r>
              <a:rPr lang="en-US" sz="5300" dirty="0" smtClean="0">
                <a:latin typeface="+mn-lt"/>
              </a:rPr>
              <a:t>December 3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Finish Text Structure Notes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Structure Handout 1</a:t>
            </a:r>
            <a:endParaRPr lang="en-US" dirty="0" smtClean="0"/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</a:t>
            </a:r>
            <a:r>
              <a:rPr lang="en-US" sz="5300" dirty="0" smtClean="0">
                <a:latin typeface="+mn-lt"/>
              </a:rPr>
              <a:t>December 4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Finish Text Structure Handout</a:t>
            </a:r>
            <a:endParaRPr lang="en-US" dirty="0" smtClean="0"/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</a:t>
            </a:r>
            <a:r>
              <a:rPr lang="en-US" sz="5300" dirty="0" smtClean="0">
                <a:latin typeface="+mn-lt"/>
              </a:rPr>
              <a:t>December 5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Structure Poster</a:t>
            </a:r>
            <a:endParaRPr lang="en-US" dirty="0" smtClean="0"/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smtClean="0">
                <a:latin typeface="+mn-lt"/>
              </a:rPr>
              <a:t>Friday </a:t>
            </a:r>
            <a:r>
              <a:rPr lang="en-US" sz="5300" smtClean="0">
                <a:latin typeface="+mn-lt"/>
              </a:rPr>
              <a:t>December 6</a:t>
            </a:r>
            <a:r>
              <a:rPr lang="en-US" sz="530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algn="l"/>
            <a:r>
              <a:rPr lang="en-US" dirty="0" smtClean="0"/>
              <a:t>Hunger Games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Text Structure Poster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 Read Chapter </a:t>
            </a:r>
            <a:r>
              <a:rPr lang="en-US" dirty="0" smtClean="0"/>
              <a:t>22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December 2, 2019 8th Grade ELA</vt:lpstr>
      <vt:lpstr> Tuesday December 3, 2019 8th Grade ELA</vt:lpstr>
      <vt:lpstr> Wednesday December 4, 2019 8th Grade ELA</vt:lpstr>
      <vt:lpstr> Thursday December 5, 2019 8th Grade ELA</vt:lpstr>
      <vt:lpstr> Friday December 6, 2019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13</cp:revision>
  <dcterms:created xsi:type="dcterms:W3CDTF">2019-10-07T17:12:52Z</dcterms:created>
  <dcterms:modified xsi:type="dcterms:W3CDTF">2019-11-21T19:23:41Z</dcterms:modified>
</cp:coreProperties>
</file>