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</a:t>
            </a:r>
            <a:r>
              <a:rPr lang="en-US" sz="5300" dirty="0" smtClean="0">
                <a:latin typeface="+mn-lt"/>
              </a:rPr>
              <a:t>December 2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Nonfiction Text Features Notes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Evidence Paragraphs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Pros and Cons of a Topic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</a:t>
            </a:r>
            <a:r>
              <a:rPr lang="en-US" sz="5300" dirty="0" smtClean="0">
                <a:latin typeface="+mn-lt"/>
              </a:rPr>
              <a:t>December 3,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Finish Text Feature Notes</a:t>
            </a:r>
            <a:endParaRPr lang="en-US" dirty="0" smtClean="0"/>
          </a:p>
          <a:p>
            <a:pPr lvl="1" algn="l"/>
            <a:endParaRPr lang="en-US" dirty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Evidence Paragraphs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Pros and Cons Journal Entry</a:t>
            </a:r>
            <a:endParaRPr lang="en-US" dirty="0" smtClean="0"/>
          </a:p>
        </p:txBody>
      </p:sp>
      <p:pic>
        <p:nvPicPr>
          <p:cNvPr id="4" name="Picture 3" descr="School Counselor Blog: November 20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379496"/>
            <a:ext cx="3451860" cy="229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</a:t>
            </a:r>
            <a:r>
              <a:rPr lang="en-US" sz="5300" dirty="0" smtClean="0">
                <a:latin typeface="+mn-lt"/>
              </a:rPr>
              <a:t>December 4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Feature Scavenger Hunt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Evidence Paragraphs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Journal – Pros and Cons Entry</a:t>
            </a:r>
            <a:endParaRPr lang="en-US" dirty="0" smtClean="0"/>
          </a:p>
        </p:txBody>
      </p:sp>
      <p:pic>
        <p:nvPicPr>
          <p:cNvPr id="5" name="Picture 4" descr="Paper Mario Reading Map (GameBanana &gt; Sprays &gt; Gam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354" y="3006983"/>
            <a:ext cx="3177931" cy="31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</a:t>
            </a:r>
            <a:r>
              <a:rPr lang="en-US" sz="5300" dirty="0" smtClean="0">
                <a:latin typeface="+mn-lt"/>
              </a:rPr>
              <a:t>December 5,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Feature Sort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Evidence Paragraph</a:t>
            </a:r>
            <a:endParaRPr lang="en-US" dirty="0"/>
          </a:p>
        </p:txBody>
      </p:sp>
      <p:pic>
        <p:nvPicPr>
          <p:cNvPr id="4" name="Picture 3" descr="Strathcona Beekeepers: The Beekeepers'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2" y="1987731"/>
            <a:ext cx="2598730" cy="327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7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December 6,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Feature Article – The Iditarod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Evidence Practice</a:t>
            </a:r>
            <a:endParaRPr lang="en-US" dirty="0" smtClean="0"/>
          </a:p>
        </p:txBody>
      </p:sp>
      <p:pic>
        <p:nvPicPr>
          <p:cNvPr id="4" name="Picture 3" descr="301 Moved Permanentl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98" y="3159394"/>
            <a:ext cx="2715004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42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December 2, 2019 7th Grade ELA</vt:lpstr>
      <vt:lpstr> Tuesday December 3, 2019 7th Grade ELA</vt:lpstr>
      <vt:lpstr> Wednesday December 4, 2019 7th Grade ELA</vt:lpstr>
      <vt:lpstr> Thursday December 5, 2019 7th Grade ELA</vt:lpstr>
      <vt:lpstr> Friday December 6, 2019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13</cp:revision>
  <dcterms:created xsi:type="dcterms:W3CDTF">2019-10-07T17:12:52Z</dcterms:created>
  <dcterms:modified xsi:type="dcterms:W3CDTF">2019-11-21T19:30:46Z</dcterms:modified>
</cp:coreProperties>
</file>