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7BD-01C7-4D57-BAFC-048ED2A1660C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Monday December </a:t>
            </a:r>
            <a:r>
              <a:rPr lang="en-US" sz="5300" dirty="0" smtClean="0">
                <a:latin typeface="+mn-lt"/>
              </a:rPr>
              <a:t>16,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PSAT Practice</a:t>
            </a:r>
            <a:endParaRPr lang="en-US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4" name="Picture 3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Tuesday December </a:t>
            </a:r>
            <a:r>
              <a:rPr lang="en-US" sz="5300" dirty="0" smtClean="0">
                <a:latin typeface="+mn-lt"/>
              </a:rPr>
              <a:t>17,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PSAT Practice</a:t>
            </a:r>
            <a:endParaRPr lang="en-US" dirty="0" smtClean="0"/>
          </a:p>
        </p:txBody>
      </p:sp>
      <p:pic>
        <p:nvPicPr>
          <p:cNvPr id="4" name="Picture 3" descr="The Reader: The Hunger Games: Catching Fire Movie Revie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1854926"/>
            <a:ext cx="3051897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Wednesday December </a:t>
            </a:r>
            <a:r>
              <a:rPr lang="en-US" sz="5300" dirty="0" smtClean="0">
                <a:latin typeface="+mn-lt"/>
              </a:rPr>
              <a:t>18,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 smtClean="0"/>
              <a:t>24 </a:t>
            </a:r>
            <a:r>
              <a:rPr lang="en-US" dirty="0" smtClean="0"/>
              <a:t>and Discussion </a:t>
            </a:r>
            <a:r>
              <a:rPr lang="en-US" dirty="0" smtClean="0"/>
              <a:t>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Text Structure Poster – Hunger Games</a:t>
            </a:r>
            <a:endParaRPr lang="en-US" dirty="0" smtClean="0"/>
          </a:p>
        </p:txBody>
      </p:sp>
      <p:pic>
        <p:nvPicPr>
          <p:cNvPr id="4" name="Picture 3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Thursday December </a:t>
            </a:r>
            <a:r>
              <a:rPr lang="en-US" sz="5300" dirty="0" smtClean="0">
                <a:latin typeface="+mn-lt"/>
              </a:rPr>
              <a:t>19,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Text Structure Poster</a:t>
            </a:r>
            <a:endParaRPr lang="en-US" dirty="0" smtClean="0"/>
          </a:p>
        </p:txBody>
      </p:sp>
      <p:pic>
        <p:nvPicPr>
          <p:cNvPr id="6" name="Picture 5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Friday December </a:t>
            </a:r>
            <a:r>
              <a:rPr lang="en-US" sz="5300" dirty="0" smtClean="0">
                <a:latin typeface="+mn-lt"/>
              </a:rPr>
              <a:t>20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algn="l"/>
            <a:r>
              <a:rPr lang="en-US" dirty="0" smtClean="0"/>
              <a:t>Text Structure Poster</a:t>
            </a:r>
            <a:endParaRPr lang="en-US" dirty="0" smtClean="0"/>
          </a:p>
        </p:txBody>
      </p:sp>
      <p:pic>
        <p:nvPicPr>
          <p:cNvPr id="6" name="Picture 5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Monday December 16, 2019 8th Grade ELA</vt:lpstr>
      <vt:lpstr> Tuesday December 17, 2019 8th Grade ELA</vt:lpstr>
      <vt:lpstr> Wednesday December 18, 2019 8th Grade ELA</vt:lpstr>
      <vt:lpstr> Thursday December 19, 2019 8th Grade ELA</vt:lpstr>
      <vt:lpstr> Friday December 20, 2019 8th Grade ELA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14, 2019 7th Grade ELA</dc:title>
  <dc:creator>Windows User</dc:creator>
  <cp:lastModifiedBy>Windows User</cp:lastModifiedBy>
  <cp:revision>15</cp:revision>
  <dcterms:created xsi:type="dcterms:W3CDTF">2019-10-07T17:12:52Z</dcterms:created>
  <dcterms:modified xsi:type="dcterms:W3CDTF">2019-12-12T16:04:04Z</dcterms:modified>
</cp:coreProperties>
</file>