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December </a:t>
            </a:r>
            <a:r>
              <a:rPr lang="en-US" sz="5300" dirty="0" smtClean="0">
                <a:latin typeface="+mn-lt"/>
              </a:rPr>
              <a:t>16,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</a:t>
            </a:r>
            <a:r>
              <a:rPr lang="en-US" dirty="0" smtClean="0"/>
              <a:t>Task Sheet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Wolves – Informational Text Read Aloud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</a:t>
            </a:r>
            <a:r>
              <a:rPr lang="en-US" dirty="0" smtClean="0"/>
              <a:t>Article/Paragraph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Pros and Cons Journal Entry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December </a:t>
            </a:r>
            <a:r>
              <a:rPr lang="en-US" sz="5300" dirty="0" smtClean="0">
                <a:latin typeface="+mn-lt"/>
              </a:rPr>
              <a:t>17,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Woodlands Informational Text – Partner Activity</a:t>
            </a:r>
            <a:r>
              <a:rPr lang="en-US" dirty="0" smtClean="0"/>
              <a:t>	</a:t>
            </a:r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</a:t>
            </a:r>
            <a:r>
              <a:rPr lang="en-US" dirty="0" smtClean="0"/>
              <a:t>Article/Paragraph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Pros and Cons Journal Entry</a:t>
            </a:r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December </a:t>
            </a:r>
            <a:r>
              <a:rPr lang="en-US" sz="5300" dirty="0" smtClean="0">
                <a:latin typeface="+mn-lt"/>
              </a:rPr>
              <a:t>18,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Features Quiz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Grinch – Text Evidence Paragraph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December </a:t>
            </a:r>
            <a:r>
              <a:rPr lang="en-US" sz="5300" dirty="0" smtClean="0">
                <a:latin typeface="+mn-lt"/>
              </a:rPr>
              <a:t>19,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Inference Activity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Grinch Text Evidence Paragraph</a:t>
            </a:r>
            <a:endParaRPr lang="en-US" dirty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December </a:t>
            </a:r>
            <a:r>
              <a:rPr lang="en-US" sz="5300" dirty="0" smtClean="0">
                <a:latin typeface="+mn-lt"/>
              </a:rPr>
              <a:t>20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Inference Activity</a:t>
            </a:r>
          </a:p>
        </p:txBody>
      </p:sp>
      <p:pic>
        <p:nvPicPr>
          <p:cNvPr id="4" name="Picture 3" descr="301 Moved Permanent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98" y="3159394"/>
            <a:ext cx="2715004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December 16, 2019 7th Grade ELA</vt:lpstr>
      <vt:lpstr> Tuesday December 17, 2019 7th Grade ELA</vt:lpstr>
      <vt:lpstr> Wednesday December 18, 2019 7th Grade ELA</vt:lpstr>
      <vt:lpstr> Thursday December 19, 2019 7th Grade ELA</vt:lpstr>
      <vt:lpstr> Friday December 20, 2019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15</cp:revision>
  <dcterms:created xsi:type="dcterms:W3CDTF">2019-10-07T17:12:52Z</dcterms:created>
  <dcterms:modified xsi:type="dcterms:W3CDTF">2019-12-12T16:17:11Z</dcterms:modified>
</cp:coreProperties>
</file>