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2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5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3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3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7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3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1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2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0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4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0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DD7BD-01C7-4D57-BAFC-048ED2A1660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0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Monday November </a:t>
            </a:r>
            <a:r>
              <a:rPr lang="en-US" sz="5300" dirty="0" smtClean="0">
                <a:latin typeface="+mn-lt"/>
              </a:rPr>
              <a:t>18,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The Hunger Games</a:t>
            </a:r>
            <a:endParaRPr lang="en-US" sz="24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Chapter </a:t>
            </a:r>
            <a:r>
              <a:rPr lang="en-US" sz="2400" dirty="0" smtClean="0"/>
              <a:t>12 and 13</a:t>
            </a:r>
            <a:endParaRPr lang="en-US" sz="2400" dirty="0" smtClean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Finish Discussion Questions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Finish Figurative Language Handout</a:t>
            </a:r>
            <a:endParaRPr lang="en-US" sz="2200" dirty="0" smtClean="0"/>
          </a:p>
        </p:txBody>
      </p:sp>
      <p:pic>
        <p:nvPicPr>
          <p:cNvPr id="4" name="Picture 3" descr="The Unger Move of Apologetics? | Watch Your Life a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51" y="3457166"/>
            <a:ext cx="3692144" cy="22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3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Tuesday November </a:t>
            </a:r>
            <a:r>
              <a:rPr lang="en-US" sz="5300" dirty="0" smtClean="0">
                <a:latin typeface="+mn-lt"/>
              </a:rPr>
              <a:t>19,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Hunger </a:t>
            </a:r>
            <a:r>
              <a:rPr lang="en-US" dirty="0" smtClean="0"/>
              <a:t>Games</a:t>
            </a:r>
            <a:endParaRPr lang="en-US" dirty="0" smtClean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Quiz – Chapters 12-13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Read 14 and Discussion Questions</a:t>
            </a:r>
            <a:endParaRPr lang="en-US" dirty="0" smtClean="0"/>
          </a:p>
        </p:txBody>
      </p:sp>
      <p:pic>
        <p:nvPicPr>
          <p:cNvPr id="4" name="Picture 3" descr="The Reader: The Hunger Games: Catching Fire Movie Review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830" y="1854926"/>
            <a:ext cx="3051897" cy="46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0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Wednesday November </a:t>
            </a:r>
            <a:r>
              <a:rPr lang="en-US" sz="5300" dirty="0" smtClean="0">
                <a:latin typeface="+mn-lt"/>
              </a:rPr>
              <a:t>20</a:t>
            </a:r>
            <a:r>
              <a:rPr lang="en-US" sz="5300" dirty="0" smtClean="0">
                <a:latin typeface="+mn-lt"/>
              </a:rPr>
              <a:t>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Hunger Games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Chapter </a:t>
            </a:r>
            <a:r>
              <a:rPr lang="en-US" dirty="0" smtClean="0"/>
              <a:t>15-16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Discussion Questions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Text Structure Notes</a:t>
            </a:r>
            <a:endParaRPr lang="en-US" dirty="0" smtClean="0"/>
          </a:p>
        </p:txBody>
      </p:sp>
      <p:pic>
        <p:nvPicPr>
          <p:cNvPr id="4" name="Picture 3" descr="The Hunger Games : Flash Giveaway - Pretty Goss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18" y="3347130"/>
            <a:ext cx="3679675" cy="264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1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Thursday November </a:t>
            </a:r>
            <a:r>
              <a:rPr lang="en-US" sz="5300" dirty="0" smtClean="0">
                <a:latin typeface="+mn-lt"/>
              </a:rPr>
              <a:t>21</a:t>
            </a:r>
            <a:r>
              <a:rPr lang="en-US" sz="5300" dirty="0" smtClean="0">
                <a:latin typeface="+mn-lt"/>
              </a:rPr>
              <a:t>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Hunger </a:t>
            </a:r>
            <a:r>
              <a:rPr lang="en-US" dirty="0" smtClean="0"/>
              <a:t>Games</a:t>
            </a:r>
            <a:endParaRPr lang="en-US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Check 15-16 Discussion Questions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Text Structure Handout</a:t>
            </a:r>
            <a:endParaRPr lang="en-US" dirty="0" smtClean="0"/>
          </a:p>
        </p:txBody>
      </p:sp>
      <p:pic>
        <p:nvPicPr>
          <p:cNvPr id="6" name="Picture 5" descr="The Unger Move of Apologetics? | Watch Your Life a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51" y="3457166"/>
            <a:ext cx="3692144" cy="22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2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Friday </a:t>
            </a:r>
            <a:r>
              <a:rPr lang="en-US" sz="5300" smtClean="0">
                <a:latin typeface="+mn-lt"/>
              </a:rPr>
              <a:t>November </a:t>
            </a:r>
            <a:r>
              <a:rPr lang="en-US" sz="5300" smtClean="0">
                <a:latin typeface="+mn-lt"/>
              </a:rPr>
              <a:t>22</a:t>
            </a:r>
            <a:r>
              <a:rPr lang="en-US" sz="5300" smtClean="0">
                <a:latin typeface="+mn-lt"/>
              </a:rPr>
              <a:t>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algn="l"/>
            <a:r>
              <a:rPr lang="en-US" dirty="0" smtClean="0"/>
              <a:t>Hunger Games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Check Text Structure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 Read Chapter 17</a:t>
            </a:r>
            <a:endParaRPr lang="en-US" dirty="0" smtClean="0"/>
          </a:p>
        </p:txBody>
      </p:sp>
      <p:pic>
        <p:nvPicPr>
          <p:cNvPr id="6" name="Picture 5" descr="The Hunger Games : Flash Giveaway - Pretty Goss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18" y="3347130"/>
            <a:ext cx="3679675" cy="264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12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48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 Monday November 18, 2019 8th Grade ELA</vt:lpstr>
      <vt:lpstr> Tuesday November 19, 2019 8th Grade ELA</vt:lpstr>
      <vt:lpstr> Wednesday November 20, 2019 8th Grade ELA</vt:lpstr>
      <vt:lpstr> Thursday November 21, 2019 8th Grade ELA</vt:lpstr>
      <vt:lpstr> Friday November 22, 2019 8th Grade ELA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October 14, 2019 7th Grade ELA</dc:title>
  <dc:creator>Windows User</dc:creator>
  <cp:lastModifiedBy>Windows User</cp:lastModifiedBy>
  <cp:revision>12</cp:revision>
  <dcterms:created xsi:type="dcterms:W3CDTF">2019-10-07T17:12:52Z</dcterms:created>
  <dcterms:modified xsi:type="dcterms:W3CDTF">2019-11-15T15:15:47Z</dcterms:modified>
</cp:coreProperties>
</file>