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63" r:id="rId4"/>
    <p:sldId id="266" r:id="rId5"/>
    <p:sldId id="26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DD7BD-01C7-4D57-BAFC-048ED2A1660C}" type="datetimeFigureOut">
              <a:rPr lang="en-US" smtClean="0"/>
              <a:t>11/15/2019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6D28E-022B-4230-B2F1-FD81DEF4A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325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DD7BD-01C7-4D57-BAFC-048ED2A1660C}" type="datetimeFigureOut">
              <a:rPr lang="en-US" smtClean="0"/>
              <a:t>11/15/2019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6D28E-022B-4230-B2F1-FD81DEF4A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0596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DD7BD-01C7-4D57-BAFC-048ED2A1660C}" type="datetimeFigureOut">
              <a:rPr lang="en-US" smtClean="0"/>
              <a:t>11/15/2019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6D28E-022B-4230-B2F1-FD81DEF4A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1308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DD7BD-01C7-4D57-BAFC-048ED2A1660C}" type="datetimeFigureOut">
              <a:rPr lang="en-US" smtClean="0"/>
              <a:t>11/15/2019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6D28E-022B-4230-B2F1-FD81DEF4A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3367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DD7BD-01C7-4D57-BAFC-048ED2A1660C}" type="datetimeFigureOut">
              <a:rPr lang="en-US" smtClean="0"/>
              <a:t>11/15/2019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6D28E-022B-4230-B2F1-FD81DEF4A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5740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DD7BD-01C7-4D57-BAFC-048ED2A1660C}" type="datetimeFigureOut">
              <a:rPr lang="en-US" smtClean="0"/>
              <a:t>11/15/2019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6D28E-022B-4230-B2F1-FD81DEF4A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2390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DD7BD-01C7-4D57-BAFC-048ED2A1660C}" type="datetimeFigureOut">
              <a:rPr lang="en-US" smtClean="0"/>
              <a:t>11/15/2019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6D28E-022B-4230-B2F1-FD81DEF4A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8182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DD7BD-01C7-4D57-BAFC-048ED2A1660C}" type="datetimeFigureOut">
              <a:rPr lang="en-US" smtClean="0"/>
              <a:t>11/15/2019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6D28E-022B-4230-B2F1-FD81DEF4A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2206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DD7BD-01C7-4D57-BAFC-048ED2A1660C}" type="datetimeFigureOut">
              <a:rPr lang="en-US" smtClean="0"/>
              <a:t>11/15/2019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6D28E-022B-4230-B2F1-FD81DEF4A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3069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DD7BD-01C7-4D57-BAFC-048ED2A1660C}" type="datetimeFigureOut">
              <a:rPr lang="en-US" smtClean="0"/>
              <a:t>11/15/2019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6D28E-022B-4230-B2F1-FD81DEF4A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4479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DD7BD-01C7-4D57-BAFC-048ED2A1660C}" type="datetimeFigureOut">
              <a:rPr lang="en-US" smtClean="0"/>
              <a:t>11/15/2019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6D28E-022B-4230-B2F1-FD81DEF4A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805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6DD7BD-01C7-4D57-BAFC-048ED2A1660C}" type="datetimeFigureOut">
              <a:rPr lang="en-US" smtClean="0"/>
              <a:t>11/15/2019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06D28E-022B-4230-B2F1-FD81DEF4A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2034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73256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sz="5300" dirty="0" smtClean="0">
                <a:latin typeface="+mn-lt"/>
              </a:rPr>
              <a:t>Monday November </a:t>
            </a:r>
            <a:r>
              <a:rPr lang="en-US" sz="5300" dirty="0" smtClean="0">
                <a:latin typeface="+mn-lt"/>
              </a:rPr>
              <a:t>18, </a:t>
            </a:r>
            <a:r>
              <a:rPr lang="en-US" sz="5300" dirty="0" smtClean="0">
                <a:latin typeface="+mn-lt"/>
              </a:rPr>
              <a:t>2019</a:t>
            </a:r>
            <a:br>
              <a:rPr lang="en-US" sz="5300" dirty="0" smtClean="0">
                <a:latin typeface="+mn-lt"/>
              </a:rPr>
            </a:br>
            <a:r>
              <a:rPr lang="en-US" sz="5300" dirty="0" smtClean="0">
                <a:latin typeface="+mn-lt"/>
              </a:rPr>
              <a:t>7</a:t>
            </a:r>
            <a:r>
              <a:rPr lang="en-US" sz="5300" baseline="30000" dirty="0" smtClean="0">
                <a:latin typeface="+mn-lt"/>
              </a:rPr>
              <a:t>th</a:t>
            </a:r>
            <a:r>
              <a:rPr lang="en-US" sz="5300" dirty="0" smtClean="0">
                <a:latin typeface="+mn-lt"/>
              </a:rPr>
              <a:t> Grade ELA</a:t>
            </a:r>
            <a:endParaRPr lang="en-US" sz="5300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854926"/>
            <a:ext cx="9144000" cy="3402874"/>
          </a:xfrm>
        </p:spPr>
        <p:txBody>
          <a:bodyPr/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IDR – Task Sheet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Story Elements – Storyline Online</a:t>
            </a:r>
          </a:p>
          <a:p>
            <a:pPr lvl="1" algn="l"/>
            <a:endParaRPr lang="en-US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Memoir Unit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Create Your Memoir </a:t>
            </a:r>
            <a:r>
              <a:rPr lang="en-US" dirty="0" smtClean="0"/>
              <a:t>Introduction Paragraph/Before Moments Paragraph</a:t>
            </a:r>
            <a:endParaRPr lang="en-US" dirty="0" smtClean="0"/>
          </a:p>
        </p:txBody>
      </p:sp>
      <p:pic>
        <p:nvPicPr>
          <p:cNvPr id="5" name="Picture 4" descr="English @ Edrissis: INTERNATIONAL DAY OF THE BOOK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1197" y="167640"/>
            <a:ext cx="2148391" cy="31154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11392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73256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sz="5300" dirty="0" smtClean="0">
                <a:latin typeface="+mn-lt"/>
              </a:rPr>
              <a:t>Tuesday November </a:t>
            </a:r>
            <a:r>
              <a:rPr lang="en-US" sz="5300" dirty="0" smtClean="0">
                <a:latin typeface="+mn-lt"/>
              </a:rPr>
              <a:t>19, </a:t>
            </a:r>
            <a:r>
              <a:rPr lang="en-US" sz="5300" dirty="0" smtClean="0">
                <a:latin typeface="+mn-lt"/>
              </a:rPr>
              <a:t>2019</a:t>
            </a:r>
            <a:br>
              <a:rPr lang="en-US" sz="5300" dirty="0" smtClean="0">
                <a:latin typeface="+mn-lt"/>
              </a:rPr>
            </a:br>
            <a:r>
              <a:rPr lang="en-US" sz="5300" dirty="0" smtClean="0">
                <a:latin typeface="+mn-lt"/>
              </a:rPr>
              <a:t>7</a:t>
            </a:r>
            <a:r>
              <a:rPr lang="en-US" sz="5300" baseline="30000" dirty="0" smtClean="0">
                <a:latin typeface="+mn-lt"/>
              </a:rPr>
              <a:t>th</a:t>
            </a:r>
            <a:r>
              <a:rPr lang="en-US" sz="5300" dirty="0" smtClean="0">
                <a:latin typeface="+mn-lt"/>
              </a:rPr>
              <a:t> Grade ELA</a:t>
            </a:r>
            <a:endParaRPr lang="en-US" sz="5300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854926"/>
            <a:ext cx="9144000" cy="3402874"/>
          </a:xfrm>
        </p:spPr>
        <p:txBody>
          <a:bodyPr/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IDR – Task Sheet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Story Elements – </a:t>
            </a:r>
            <a:r>
              <a:rPr lang="en-US" dirty="0" smtClean="0"/>
              <a:t>The Wretched Stone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Word Work</a:t>
            </a:r>
            <a:endParaRPr lang="en-US" dirty="0" smtClean="0"/>
          </a:p>
          <a:p>
            <a:pPr lvl="1" algn="l"/>
            <a:endParaRPr lang="en-US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Memoir Unit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Write </a:t>
            </a:r>
            <a:r>
              <a:rPr lang="en-US" dirty="0" smtClean="0"/>
              <a:t>Memoir Actual Moment Paragraph/After Moments Paragraph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Journal Entry</a:t>
            </a:r>
            <a:endParaRPr lang="en-US" dirty="0" smtClean="0"/>
          </a:p>
        </p:txBody>
      </p:sp>
      <p:pic>
        <p:nvPicPr>
          <p:cNvPr id="4" name="Picture 3" descr="School Counselor Blog: November 200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9600" y="4379496"/>
            <a:ext cx="3451860" cy="22954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66682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73256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sz="5300" dirty="0" smtClean="0">
                <a:latin typeface="+mn-lt"/>
              </a:rPr>
              <a:t>Wednesday November </a:t>
            </a:r>
            <a:r>
              <a:rPr lang="en-US" sz="5300" dirty="0" smtClean="0">
                <a:latin typeface="+mn-lt"/>
              </a:rPr>
              <a:t>20</a:t>
            </a:r>
            <a:r>
              <a:rPr lang="en-US" sz="5300" dirty="0" smtClean="0">
                <a:latin typeface="+mn-lt"/>
              </a:rPr>
              <a:t>, </a:t>
            </a:r>
            <a:r>
              <a:rPr lang="en-US" sz="5300" dirty="0" smtClean="0">
                <a:latin typeface="+mn-lt"/>
              </a:rPr>
              <a:t>2019</a:t>
            </a:r>
            <a:br>
              <a:rPr lang="en-US" sz="5300" dirty="0" smtClean="0">
                <a:latin typeface="+mn-lt"/>
              </a:rPr>
            </a:br>
            <a:r>
              <a:rPr lang="en-US" sz="5300" dirty="0" smtClean="0">
                <a:latin typeface="+mn-lt"/>
              </a:rPr>
              <a:t>7</a:t>
            </a:r>
            <a:r>
              <a:rPr lang="en-US" sz="5300" baseline="30000" dirty="0" smtClean="0">
                <a:latin typeface="+mn-lt"/>
              </a:rPr>
              <a:t>th</a:t>
            </a:r>
            <a:r>
              <a:rPr lang="en-US" sz="5300" dirty="0" smtClean="0">
                <a:latin typeface="+mn-lt"/>
              </a:rPr>
              <a:t> Grade ELA</a:t>
            </a:r>
            <a:endParaRPr lang="en-US" sz="5300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854926"/>
            <a:ext cx="9144000" cy="3402874"/>
          </a:xfrm>
        </p:spPr>
        <p:txBody>
          <a:bodyPr/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IDR – Task Sheet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Test – Story Elements</a:t>
            </a:r>
            <a:endParaRPr lang="en-US" dirty="0" smtClean="0"/>
          </a:p>
          <a:p>
            <a:pPr lvl="1" algn="l"/>
            <a:endParaRPr lang="en-US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Memoir Unit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Write </a:t>
            </a:r>
            <a:r>
              <a:rPr lang="en-US" dirty="0" smtClean="0"/>
              <a:t>Realization Paragraph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Peer Edit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Journal</a:t>
            </a:r>
            <a:endParaRPr lang="en-US" dirty="0" smtClean="0"/>
          </a:p>
        </p:txBody>
      </p:sp>
      <p:pic>
        <p:nvPicPr>
          <p:cNvPr id="5" name="Picture 4" descr="Paper Mario Reading Map (GameBanana &gt; Sprays &gt; Game ...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6354" y="3006983"/>
            <a:ext cx="3177931" cy="31779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66358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73256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sz="5300" dirty="0" smtClean="0">
                <a:latin typeface="+mn-lt"/>
              </a:rPr>
              <a:t>Thursday November </a:t>
            </a:r>
            <a:r>
              <a:rPr lang="en-US" sz="5300" dirty="0" smtClean="0">
                <a:latin typeface="+mn-lt"/>
              </a:rPr>
              <a:t>21</a:t>
            </a:r>
            <a:r>
              <a:rPr lang="en-US" sz="5300" dirty="0" smtClean="0">
                <a:latin typeface="+mn-lt"/>
              </a:rPr>
              <a:t>, </a:t>
            </a:r>
            <a:r>
              <a:rPr lang="en-US" sz="5300" dirty="0" smtClean="0">
                <a:latin typeface="+mn-lt"/>
              </a:rPr>
              <a:t>2019</a:t>
            </a:r>
            <a:br>
              <a:rPr lang="en-US" sz="5300" dirty="0" smtClean="0">
                <a:latin typeface="+mn-lt"/>
              </a:rPr>
            </a:br>
            <a:r>
              <a:rPr lang="en-US" sz="5300" dirty="0" smtClean="0">
                <a:latin typeface="+mn-lt"/>
              </a:rPr>
              <a:t>7</a:t>
            </a:r>
            <a:r>
              <a:rPr lang="en-US" sz="5300" baseline="30000" dirty="0" smtClean="0">
                <a:latin typeface="+mn-lt"/>
              </a:rPr>
              <a:t>th</a:t>
            </a:r>
            <a:r>
              <a:rPr lang="en-US" sz="5300" dirty="0" smtClean="0">
                <a:latin typeface="+mn-lt"/>
              </a:rPr>
              <a:t> Grade ELA</a:t>
            </a:r>
            <a:endParaRPr lang="en-US" sz="5300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854926"/>
            <a:ext cx="9144000" cy="3402874"/>
          </a:xfrm>
        </p:spPr>
        <p:txBody>
          <a:bodyPr/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IDR – Task Sheet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Story </a:t>
            </a:r>
            <a:br>
              <a:rPr lang="en-US" dirty="0" smtClean="0"/>
            </a:br>
            <a:r>
              <a:rPr lang="en-US" dirty="0" smtClean="0"/>
              <a:t>Elements</a:t>
            </a:r>
            <a:endParaRPr lang="en-US" dirty="0" smtClean="0"/>
          </a:p>
          <a:p>
            <a:pPr lvl="1" algn="l"/>
            <a:endParaRPr lang="en-US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Memoir </a:t>
            </a:r>
            <a:r>
              <a:rPr lang="en-US" dirty="0" smtClean="0"/>
              <a:t>Unit</a:t>
            </a:r>
            <a:endParaRPr lang="en-US" dirty="0"/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Type Final Copy of Memoir</a:t>
            </a:r>
            <a:endParaRPr lang="en-US" dirty="0" smtClean="0"/>
          </a:p>
        </p:txBody>
      </p:sp>
      <p:pic>
        <p:nvPicPr>
          <p:cNvPr id="4" name="Picture 3" descr="Strathcona Beekeepers: The Beekeepers' Library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2132" y="1987731"/>
            <a:ext cx="2598730" cy="32700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23762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73256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sz="5300" dirty="0" smtClean="0">
                <a:latin typeface="+mn-lt"/>
              </a:rPr>
              <a:t>Friday November </a:t>
            </a:r>
            <a:r>
              <a:rPr lang="en-US" sz="5300" dirty="0" smtClean="0">
                <a:latin typeface="+mn-lt"/>
              </a:rPr>
              <a:t>22</a:t>
            </a:r>
            <a:r>
              <a:rPr lang="en-US" sz="5300" dirty="0" smtClean="0">
                <a:latin typeface="+mn-lt"/>
              </a:rPr>
              <a:t>, </a:t>
            </a:r>
            <a:r>
              <a:rPr lang="en-US" sz="5300" dirty="0" smtClean="0">
                <a:latin typeface="+mn-lt"/>
              </a:rPr>
              <a:t>2019</a:t>
            </a:r>
            <a:br>
              <a:rPr lang="en-US" sz="5300" dirty="0" smtClean="0">
                <a:latin typeface="+mn-lt"/>
              </a:rPr>
            </a:br>
            <a:r>
              <a:rPr lang="en-US" sz="5300" dirty="0" smtClean="0">
                <a:latin typeface="+mn-lt"/>
              </a:rPr>
              <a:t>7</a:t>
            </a:r>
            <a:r>
              <a:rPr lang="en-US" sz="5300" baseline="30000" dirty="0" smtClean="0">
                <a:latin typeface="+mn-lt"/>
              </a:rPr>
              <a:t>th</a:t>
            </a:r>
            <a:r>
              <a:rPr lang="en-US" sz="5300" dirty="0" smtClean="0">
                <a:latin typeface="+mn-lt"/>
              </a:rPr>
              <a:t> Grade </a:t>
            </a:r>
            <a:r>
              <a:rPr lang="en-US" sz="5300" dirty="0" smtClean="0">
                <a:latin typeface="+mn-lt"/>
              </a:rPr>
              <a:t>ELA</a:t>
            </a:r>
            <a:endParaRPr lang="en-US" sz="5300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854926"/>
            <a:ext cx="9144000" cy="3402874"/>
          </a:xfrm>
        </p:spPr>
        <p:txBody>
          <a:bodyPr/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IDR – Task Sheet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Story Elements </a:t>
            </a:r>
            <a:r>
              <a:rPr lang="en-US" smtClean="0"/>
              <a:t>– </a:t>
            </a:r>
            <a:r>
              <a:rPr lang="en-US" smtClean="0"/>
              <a:t>Plot </a:t>
            </a:r>
            <a:r>
              <a:rPr lang="en-US" dirty="0" smtClean="0"/>
              <a:t>Diagram Handout</a:t>
            </a:r>
          </a:p>
          <a:p>
            <a:pPr lvl="1" algn="l"/>
            <a:endParaRPr lang="en-US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Memoir Unit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Type Final Copy of Memoir</a:t>
            </a:r>
            <a:endParaRPr lang="en-US" dirty="0" smtClean="0"/>
          </a:p>
        </p:txBody>
      </p:sp>
      <p:pic>
        <p:nvPicPr>
          <p:cNvPr id="4" name="Picture 3" descr="301 Moved Permanently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6098" y="3159394"/>
            <a:ext cx="2715004" cy="2629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74246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</TotalTime>
  <Words>79</Words>
  <Application>Microsoft Office PowerPoint</Application>
  <PresentationFormat>Widescreen</PresentationFormat>
  <Paragraphs>34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 Monday November 18, 2019 7th Grade ELA</vt:lpstr>
      <vt:lpstr> Tuesday November 19, 2019 7th Grade ELA</vt:lpstr>
      <vt:lpstr> Wednesday November 20, 2019 7th Grade ELA</vt:lpstr>
      <vt:lpstr> Thursday November 21, 2019 7th Grade ELA</vt:lpstr>
      <vt:lpstr> Friday November 22, 2019 7th Grade ELA</vt:lpstr>
    </vt:vector>
  </TitlesOfParts>
  <Company>WCS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Monday October 14, 2019 7th Grade ELA</dc:title>
  <dc:creator>Windows User</dc:creator>
  <cp:lastModifiedBy>Windows User</cp:lastModifiedBy>
  <cp:revision>12</cp:revision>
  <dcterms:created xsi:type="dcterms:W3CDTF">2019-10-07T17:12:52Z</dcterms:created>
  <dcterms:modified xsi:type="dcterms:W3CDTF">2019-11-15T15:21:58Z</dcterms:modified>
</cp:coreProperties>
</file>