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7BD-01C7-4D57-BAFC-048ED2A1660C}" type="datetimeFigureOut">
              <a:rPr lang="en-US" smtClean="0"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Monday November </a:t>
            </a:r>
            <a:r>
              <a:rPr lang="en-US" sz="5300" dirty="0" smtClean="0">
                <a:latin typeface="+mn-lt"/>
              </a:rPr>
              <a:t>11,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The Hunger Games</a:t>
            </a:r>
            <a:endParaRPr lang="en-US" sz="24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 smtClean="0"/>
              <a:t>Chapter </a:t>
            </a:r>
            <a:r>
              <a:rPr lang="en-US" sz="2400" dirty="0" smtClean="0"/>
              <a:t>11</a:t>
            </a:r>
            <a:endParaRPr lang="en-US" sz="2400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200" dirty="0" smtClean="0"/>
              <a:t>Discussion </a:t>
            </a:r>
            <a:r>
              <a:rPr lang="en-US" sz="2200" dirty="0" smtClean="0"/>
              <a:t>Questions</a:t>
            </a:r>
            <a:endParaRPr lang="en-US" sz="2200" dirty="0" smtClean="0"/>
          </a:p>
        </p:txBody>
      </p:sp>
      <p:pic>
        <p:nvPicPr>
          <p:cNvPr id="4" name="Picture 3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Tuesday November </a:t>
            </a:r>
            <a:r>
              <a:rPr lang="en-US" sz="5300" dirty="0" smtClean="0">
                <a:latin typeface="+mn-lt"/>
              </a:rPr>
              <a:t>12,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Check Chapter </a:t>
            </a:r>
            <a:r>
              <a:rPr lang="en-US" dirty="0" smtClean="0"/>
              <a:t>11 </a:t>
            </a:r>
            <a:r>
              <a:rPr lang="en-US" dirty="0" smtClean="0"/>
              <a:t>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 smtClean="0"/>
              <a:t>12</a:t>
            </a:r>
            <a:endParaRPr lang="en-US" dirty="0" smtClean="0"/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Discussion Questions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Character Tweet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Quiz</a:t>
            </a:r>
          </a:p>
        </p:txBody>
      </p:sp>
      <p:pic>
        <p:nvPicPr>
          <p:cNvPr id="4" name="Picture 3" descr="The Reader: The Hunger Games: Catching Fire Movie Revie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1854926"/>
            <a:ext cx="3051897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Wednesday November </a:t>
            </a:r>
            <a:r>
              <a:rPr lang="en-US" sz="5300" dirty="0" smtClean="0">
                <a:latin typeface="+mn-lt"/>
              </a:rPr>
              <a:t>13,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 smtClean="0"/>
              <a:t>13</a:t>
            </a: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Figurative Language in The Hunger Games Practice</a:t>
            </a:r>
          </a:p>
        </p:txBody>
      </p:sp>
      <p:pic>
        <p:nvPicPr>
          <p:cNvPr id="4" name="Picture 3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Thursday November </a:t>
            </a:r>
            <a:r>
              <a:rPr lang="en-US" sz="5300" dirty="0" smtClean="0">
                <a:latin typeface="+mn-lt"/>
              </a:rPr>
              <a:t>14,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The Hunger Games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Chapter </a:t>
            </a:r>
            <a:r>
              <a:rPr lang="en-US" dirty="0" smtClean="0"/>
              <a:t>14/Discussion </a:t>
            </a:r>
            <a:r>
              <a:rPr lang="en-US" dirty="0" smtClean="0"/>
              <a:t>Questions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Discussion Questions</a:t>
            </a:r>
          </a:p>
        </p:txBody>
      </p:sp>
      <p:pic>
        <p:nvPicPr>
          <p:cNvPr id="6" name="Picture 5" descr="The Unger Move of Apologetics? | Watch Your Life an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951" y="3457166"/>
            <a:ext cx="3692144" cy="2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Friday November </a:t>
            </a:r>
            <a:r>
              <a:rPr lang="en-US" sz="5300" dirty="0" smtClean="0">
                <a:latin typeface="+mn-lt"/>
              </a:rPr>
              <a:t>15, </a:t>
            </a:r>
            <a:r>
              <a:rPr lang="en-US" sz="5300" dirty="0" smtClean="0">
                <a:latin typeface="+mn-lt"/>
              </a:rPr>
              <a:t>2019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algn="l"/>
            <a:r>
              <a:rPr lang="en-US" smtClean="0"/>
              <a:t>Half-Day:</a:t>
            </a:r>
          </a:p>
          <a:p>
            <a:pPr algn="l"/>
            <a:r>
              <a:rPr lang="en-US" dirty="0" smtClean="0"/>
              <a:t>Hours 4-6 </a:t>
            </a:r>
            <a:endParaRPr lang="en-US" dirty="0" smtClean="0"/>
          </a:p>
        </p:txBody>
      </p:sp>
      <p:pic>
        <p:nvPicPr>
          <p:cNvPr id="6" name="Picture 5" descr="The Hunger Games : Flash Giveaway - Pretty Goss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18" y="3347130"/>
            <a:ext cx="3679675" cy="26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1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45</Words>
  <Application>Microsoft Office PowerPoint</Application>
  <PresentationFormat>Widescreen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Monday November 11, 2019 8th Grade ELA</vt:lpstr>
      <vt:lpstr> Tuesday November 12, 2019 8th Grade ELA</vt:lpstr>
      <vt:lpstr> Wednesday November 13, 2019 8th Grade ELA</vt:lpstr>
      <vt:lpstr> Thursday November 14, 2019 8th Grade ELA</vt:lpstr>
      <vt:lpstr> Friday November 15, 2019 8th Grade ELA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14, 2019 7th Grade ELA</dc:title>
  <dc:creator>Windows User</dc:creator>
  <cp:lastModifiedBy>Windows User</cp:lastModifiedBy>
  <cp:revision>10</cp:revision>
  <dcterms:created xsi:type="dcterms:W3CDTF">2019-10-07T17:12:52Z</dcterms:created>
  <dcterms:modified xsi:type="dcterms:W3CDTF">2019-11-07T19:51:08Z</dcterms:modified>
</cp:coreProperties>
</file>