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November </a:t>
            </a:r>
            <a:r>
              <a:rPr lang="en-US" sz="5300" dirty="0" smtClean="0">
                <a:latin typeface="+mn-lt"/>
              </a:rPr>
              <a:t>11,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Collect Wonder </a:t>
            </a:r>
            <a:r>
              <a:rPr lang="en-US" dirty="0" smtClean="0"/>
              <a:t>Final </a:t>
            </a:r>
            <a:r>
              <a:rPr lang="en-US" dirty="0" smtClean="0"/>
              <a:t>Project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– Storyline Online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Create Your Memoir Plot Diagram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647" y="1613263"/>
            <a:ext cx="31527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November </a:t>
            </a:r>
            <a:r>
              <a:rPr lang="en-US" sz="5300" dirty="0" smtClean="0">
                <a:latin typeface="+mn-lt"/>
              </a:rPr>
              <a:t>12,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– Storyline Online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Write Introduction and Peer Edit</a:t>
            </a:r>
            <a:endParaRPr lang="en-US" dirty="0" smtClean="0"/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651" y="3813439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November </a:t>
            </a:r>
            <a:r>
              <a:rPr lang="en-US" sz="5300" dirty="0" smtClean="0">
                <a:latin typeface="+mn-lt"/>
              </a:rPr>
              <a:t>13,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Story Elements – Interactive Notes Activity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Write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Body </a:t>
            </a:r>
            <a:r>
              <a:rPr lang="en-US" dirty="0" smtClean="0"/>
              <a:t>Paragraph and Peer Edit</a:t>
            </a: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</a:t>
            </a:r>
            <a:r>
              <a:rPr lang="en-US" sz="5300" dirty="0" smtClean="0">
                <a:latin typeface="+mn-lt"/>
              </a:rPr>
              <a:t>s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November </a:t>
            </a:r>
            <a:r>
              <a:rPr lang="en-US" sz="5300" dirty="0" smtClean="0">
                <a:latin typeface="+mn-lt"/>
              </a:rPr>
              <a:t>14,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– Storyline Online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Write 2</a:t>
            </a:r>
            <a:r>
              <a:rPr lang="en-US" baseline="30000" dirty="0" smtClean="0"/>
              <a:t>nd</a:t>
            </a:r>
            <a:r>
              <a:rPr lang="en-US" dirty="0" smtClean="0"/>
              <a:t>  </a:t>
            </a:r>
            <a:r>
              <a:rPr lang="en-US" dirty="0" smtClean="0"/>
              <a:t>Body </a:t>
            </a:r>
            <a:r>
              <a:rPr lang="en-US" dirty="0" smtClean="0"/>
              <a:t>Paragraph and Peer Edit</a:t>
            </a:r>
            <a:endParaRPr lang="en-US" dirty="0" smtClean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November </a:t>
            </a:r>
            <a:r>
              <a:rPr lang="en-US" sz="5300" dirty="0" smtClean="0">
                <a:latin typeface="+mn-lt"/>
              </a:rPr>
              <a:t>15,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</a:t>
            </a:r>
            <a:r>
              <a:rPr lang="en-US" sz="5300" dirty="0" smtClean="0">
                <a:latin typeface="+mn-lt"/>
              </a:rPr>
              <a:t>ELA – Hours 4-6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– Video and Plot Diagram Handout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Write Lesson Learned Paragraph and Peer Edit</a:t>
            </a:r>
            <a:endParaRPr lang="en-US" dirty="0" smtClean="0"/>
          </a:p>
        </p:txBody>
      </p:sp>
      <p:pic>
        <p:nvPicPr>
          <p:cNvPr id="4" name="Picture 3" descr="301 Moved Permanent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98" y="3159394"/>
            <a:ext cx="2715004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November 11, 2019 7th Grade ELA</vt:lpstr>
      <vt:lpstr> Tuesday November 12, 2019 7th Grade ELA</vt:lpstr>
      <vt:lpstr> Wednesday November 13, 2019 7th Grade ELA</vt:lpstr>
      <vt:lpstr> Thursday November 14, 2019 7th Grade ELA</vt:lpstr>
      <vt:lpstr> Friday November 15, 2019 7th Grade ELA – Hours 4-6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10</cp:revision>
  <dcterms:created xsi:type="dcterms:W3CDTF">2019-10-07T17:12:52Z</dcterms:created>
  <dcterms:modified xsi:type="dcterms:W3CDTF">2019-11-07T19:48:44Z</dcterms:modified>
</cp:coreProperties>
</file>