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2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5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3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3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7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3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1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2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0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4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0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DD7BD-01C7-4D57-BAFC-048ED2A1660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0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Monday October </a:t>
            </a:r>
            <a:r>
              <a:rPr lang="en-US" sz="5300" dirty="0" smtClean="0">
                <a:latin typeface="+mn-lt"/>
              </a:rPr>
              <a:t>28,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Begin The Hunger </a:t>
            </a:r>
            <a:r>
              <a:rPr lang="en-US" sz="2800" dirty="0" smtClean="0"/>
              <a:t>Games</a:t>
            </a:r>
            <a:endParaRPr lang="en-US" sz="24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Chapter </a:t>
            </a:r>
            <a:r>
              <a:rPr lang="en-US" sz="2400" dirty="0" smtClean="0"/>
              <a:t>4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Discussion Questions</a:t>
            </a:r>
            <a:endParaRPr lang="en-US" sz="2200" dirty="0" smtClean="0"/>
          </a:p>
        </p:txBody>
      </p:sp>
      <p:pic>
        <p:nvPicPr>
          <p:cNvPr id="4" name="Picture 3" descr="The Unger Move of Apologetics? | Watch Your Life an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51" y="3457166"/>
            <a:ext cx="3692144" cy="22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3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Tuesday October </a:t>
            </a:r>
            <a:r>
              <a:rPr lang="en-US" sz="5300" dirty="0" smtClean="0">
                <a:latin typeface="+mn-lt"/>
              </a:rPr>
              <a:t>29,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Hunger Games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Chapter 5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Discussion Questions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Character Tweet</a:t>
            </a:r>
            <a:endParaRPr lang="en-US" dirty="0" smtClean="0"/>
          </a:p>
        </p:txBody>
      </p:sp>
      <p:pic>
        <p:nvPicPr>
          <p:cNvPr id="4" name="Picture 3" descr="The Reader: The Hunger Games: Catching Fire Movie Review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830" y="1854926"/>
            <a:ext cx="3051897" cy="464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0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Wednesday October </a:t>
            </a:r>
            <a:r>
              <a:rPr lang="en-US" sz="5300" dirty="0" smtClean="0">
                <a:latin typeface="+mn-lt"/>
              </a:rPr>
              <a:t>30</a:t>
            </a:r>
            <a:r>
              <a:rPr lang="en-US" sz="5300" dirty="0" smtClean="0">
                <a:latin typeface="+mn-lt"/>
              </a:rPr>
              <a:t>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Hunger </a:t>
            </a:r>
            <a:r>
              <a:rPr lang="en-US" dirty="0" smtClean="0"/>
              <a:t>Games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Character Quiz</a:t>
            </a:r>
            <a:endParaRPr lang="en-US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Chapter </a:t>
            </a:r>
            <a:r>
              <a:rPr lang="en-US" dirty="0" smtClean="0"/>
              <a:t>6</a:t>
            </a:r>
            <a:endParaRPr lang="en-US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Figurative Language in The Hunger Games Practice</a:t>
            </a:r>
          </a:p>
        </p:txBody>
      </p:sp>
      <p:pic>
        <p:nvPicPr>
          <p:cNvPr id="4" name="Picture 3" descr="The Hunger Games : Flash Giveaway - Pretty Goss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18" y="3347130"/>
            <a:ext cx="3679675" cy="264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1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Thursday October </a:t>
            </a:r>
            <a:r>
              <a:rPr lang="en-US" sz="5300" dirty="0" smtClean="0">
                <a:latin typeface="+mn-lt"/>
              </a:rPr>
              <a:t>31</a:t>
            </a:r>
            <a:r>
              <a:rPr lang="en-US" sz="5300" dirty="0" smtClean="0">
                <a:latin typeface="+mn-lt"/>
              </a:rPr>
              <a:t>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Hunger Games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Chapter </a:t>
            </a:r>
            <a:r>
              <a:rPr lang="en-US" dirty="0" smtClean="0"/>
              <a:t>7/Discussion Questions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Symbolism Handout</a:t>
            </a:r>
            <a:endParaRPr lang="en-US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Discussion Questions</a:t>
            </a:r>
          </a:p>
        </p:txBody>
      </p:sp>
      <p:pic>
        <p:nvPicPr>
          <p:cNvPr id="6" name="Picture 5" descr="The Unger Move of Apologetics? | Watch Your Life an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51" y="3457166"/>
            <a:ext cx="3692144" cy="22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2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Friday </a:t>
            </a:r>
            <a:r>
              <a:rPr lang="en-US" sz="5300" dirty="0" smtClean="0">
                <a:latin typeface="+mn-lt"/>
              </a:rPr>
              <a:t>November 1</a:t>
            </a:r>
            <a:r>
              <a:rPr lang="en-US" sz="5300" dirty="0" smtClean="0">
                <a:latin typeface="+mn-lt"/>
              </a:rPr>
              <a:t>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Hunger Games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Chapter 8/Discussion Questions</a:t>
            </a:r>
            <a:endParaRPr lang="en-US" dirty="0" smtClean="0"/>
          </a:p>
        </p:txBody>
      </p:sp>
      <p:pic>
        <p:nvPicPr>
          <p:cNvPr id="6" name="Picture 5" descr="The Hunger Games : Flash Giveaway - Pretty Goss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18" y="3347130"/>
            <a:ext cx="3679675" cy="264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12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47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 Monday October 28, 2019 8th Grade ELA</vt:lpstr>
      <vt:lpstr> Tuesday October 29, 2019 8th Grade ELA</vt:lpstr>
      <vt:lpstr> Wednesday October 30, 2019 8th Grade ELA</vt:lpstr>
      <vt:lpstr> Thursday October 31, 2019 8th Grade ELA</vt:lpstr>
      <vt:lpstr> Friday November 1, 2019 8th Grade ELA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October 14, 2019 7th Grade ELA</dc:title>
  <dc:creator>Windows User</dc:creator>
  <cp:lastModifiedBy>Windows User</cp:lastModifiedBy>
  <cp:revision>8</cp:revision>
  <dcterms:created xsi:type="dcterms:W3CDTF">2019-10-07T17:12:52Z</dcterms:created>
  <dcterms:modified xsi:type="dcterms:W3CDTF">2019-10-23T18:15:07Z</dcterms:modified>
</cp:coreProperties>
</file>