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October </a:t>
            </a:r>
            <a:r>
              <a:rPr lang="en-US" sz="5300" dirty="0" smtClean="0">
                <a:latin typeface="+mn-lt"/>
              </a:rPr>
              <a:t>28,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8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Timeline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Leads</a:t>
            </a:r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October </a:t>
            </a:r>
            <a:r>
              <a:rPr lang="en-US" sz="5300" dirty="0" smtClean="0">
                <a:latin typeface="+mn-lt"/>
              </a:rPr>
              <a:t>29,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8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October </a:t>
            </a:r>
            <a:r>
              <a:rPr lang="en-US" sz="5300" dirty="0" smtClean="0">
                <a:latin typeface="+mn-lt"/>
              </a:rPr>
              <a:t>30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</a:t>
            </a:r>
            <a:r>
              <a:rPr lang="en-US" dirty="0" smtClean="0"/>
              <a:t>Part 8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Comprehension Questions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Paragraph 1 and 2</a:t>
            </a:r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October </a:t>
            </a:r>
            <a:r>
              <a:rPr lang="en-US" sz="5300" dirty="0" smtClean="0">
                <a:latin typeface="+mn-lt"/>
              </a:rPr>
              <a:t>31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</a:t>
            </a:r>
            <a:r>
              <a:rPr lang="en-US" dirty="0" smtClean="0"/>
              <a:t>Movie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</a:t>
            </a:r>
            <a:r>
              <a:rPr lang="en-US" dirty="0" smtClean="0"/>
              <a:t>Comprehension </a:t>
            </a:r>
            <a:r>
              <a:rPr lang="en-US" dirty="0" smtClean="0"/>
              <a:t>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Paragraph 3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2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dirty="0" smtClean="0">
                <a:latin typeface="+mn-lt"/>
              </a:rPr>
              <a:t>November 1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</a:t>
            </a:r>
            <a:r>
              <a:rPr lang="en-US" dirty="0" smtClean="0"/>
              <a:t>Movie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Peer Edit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3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October 28, 2019 7th Grade ELA</vt:lpstr>
      <vt:lpstr> Tuesday October 29, 2019 7th Grade ELA</vt:lpstr>
      <vt:lpstr> Wednesday October 30, 2019 7th Grade ELA</vt:lpstr>
      <vt:lpstr> Thursday October 31, 2019 7th Grade ELA</vt:lpstr>
      <vt:lpstr> Friday November 1,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6</cp:revision>
  <dcterms:created xsi:type="dcterms:W3CDTF">2019-10-07T17:12:52Z</dcterms:created>
  <dcterms:modified xsi:type="dcterms:W3CDTF">2019-10-23T18:11:03Z</dcterms:modified>
</cp:coreProperties>
</file>