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October </a:t>
            </a:r>
            <a:r>
              <a:rPr lang="en-US" sz="5300" dirty="0" smtClean="0">
                <a:latin typeface="+mn-lt"/>
              </a:rPr>
              <a:t>21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Begin 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Author Video Clips/Handout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Chapter 1</a:t>
            </a:r>
            <a:endParaRPr lang="en-US" sz="24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October </a:t>
            </a:r>
            <a:r>
              <a:rPr lang="en-US" sz="5300" dirty="0" smtClean="0">
                <a:latin typeface="+mn-lt"/>
              </a:rPr>
              <a:t>22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Tone and Mood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Setting and Chapter 1 Questions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October </a:t>
            </a:r>
            <a:r>
              <a:rPr lang="en-US" sz="5300" dirty="0" smtClean="0">
                <a:latin typeface="+mn-lt"/>
              </a:rPr>
              <a:t>23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2 and Comprehension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Figurative Language in The Hunger Games Practice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</a:t>
            </a:r>
            <a:r>
              <a:rPr lang="en-US" sz="5300" dirty="0" smtClean="0">
                <a:latin typeface="+mn-lt"/>
              </a:rPr>
              <a:t>sday </a:t>
            </a:r>
            <a:r>
              <a:rPr lang="en-US" sz="5300" dirty="0" smtClean="0">
                <a:latin typeface="+mn-lt"/>
              </a:rPr>
              <a:t>October </a:t>
            </a:r>
            <a:r>
              <a:rPr lang="en-US" sz="5300" dirty="0" smtClean="0">
                <a:latin typeface="+mn-lt"/>
              </a:rPr>
              <a:t>24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3 and 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</a:t>
            </a:r>
            <a:r>
              <a:rPr lang="en-US" sz="5300" dirty="0" smtClean="0">
                <a:latin typeface="+mn-lt"/>
              </a:rPr>
              <a:t>day </a:t>
            </a:r>
            <a:r>
              <a:rPr lang="en-US" sz="5300" dirty="0" smtClean="0">
                <a:latin typeface="+mn-lt"/>
              </a:rPr>
              <a:t>October </a:t>
            </a:r>
            <a:r>
              <a:rPr lang="en-US" sz="5300" dirty="0" smtClean="0">
                <a:latin typeface="+mn-lt"/>
              </a:rPr>
              <a:t>25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Character Tweet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Check Discussion Questions Chapter 3 and 4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October 21, 2019 8th Grade ELA</vt:lpstr>
      <vt:lpstr> Tuesday October 22, 2019 8th Grade ELA</vt:lpstr>
      <vt:lpstr> Wednesday October 23, 2019 8th Grade ELA</vt:lpstr>
      <vt:lpstr> Thursday October 24, 2019 8th Grade ELA</vt:lpstr>
      <vt:lpstr> Friday October 25,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7</cp:revision>
  <dcterms:created xsi:type="dcterms:W3CDTF">2019-10-07T17:12:52Z</dcterms:created>
  <dcterms:modified xsi:type="dcterms:W3CDTF">2019-10-18T13:13:40Z</dcterms:modified>
</cp:coreProperties>
</file>