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October </a:t>
            </a:r>
            <a:r>
              <a:rPr lang="en-US" sz="5300" dirty="0" smtClean="0">
                <a:latin typeface="+mn-lt"/>
              </a:rPr>
              <a:t>21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</a:t>
            </a:r>
            <a:r>
              <a:rPr lang="en-US" dirty="0" smtClean="0"/>
              <a:t>Task </a:t>
            </a:r>
            <a:r>
              <a:rPr lang="en-US" dirty="0" smtClean="0"/>
              <a:t>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</a:t>
            </a:r>
            <a:r>
              <a:rPr lang="en-US" dirty="0" smtClean="0"/>
              <a:t>6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</a:t>
            </a:r>
            <a:r>
              <a:rPr lang="en-US" dirty="0" smtClean="0"/>
              <a:t>Questions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Quality Paragraph Study Guide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Supporting Sentence Practice – Sentence Sort</a:t>
            </a:r>
            <a:endParaRPr lang="en-US" dirty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October </a:t>
            </a:r>
            <a:r>
              <a:rPr lang="en-US" sz="5300" dirty="0" smtClean="0">
                <a:latin typeface="+mn-lt"/>
              </a:rPr>
              <a:t>22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</a:t>
            </a:r>
            <a:r>
              <a:rPr lang="en-US" dirty="0" smtClean="0"/>
              <a:t>7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</a:t>
            </a:r>
            <a:r>
              <a:rPr lang="en-US" dirty="0" smtClean="0"/>
              <a:t>Questions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</a:t>
            </a:r>
            <a:r>
              <a:rPr lang="en-US" dirty="0" smtClean="0"/>
              <a:t>Quality Paragraph Study Guide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Quality Paragraph Assessment</a:t>
            </a:r>
            <a:endParaRPr lang="en-US" dirty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October </a:t>
            </a:r>
            <a:r>
              <a:rPr lang="en-US" sz="5300" dirty="0" smtClean="0">
                <a:latin typeface="+mn-lt"/>
              </a:rPr>
              <a:t>23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</a:t>
            </a:r>
            <a:r>
              <a:rPr lang="en-US" dirty="0" smtClean="0"/>
              <a:t>7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Begin Memoir Packet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Vocabulary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Brainstorming Activity</a:t>
            </a:r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11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October </a:t>
            </a:r>
            <a:r>
              <a:rPr lang="en-US" sz="5300" dirty="0" smtClean="0">
                <a:latin typeface="+mn-lt"/>
              </a:rPr>
              <a:t>24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</a:t>
            </a:r>
            <a:r>
              <a:rPr lang="en-US" dirty="0" smtClean="0"/>
              <a:t>8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</a:t>
            </a:r>
            <a:r>
              <a:rPr lang="en-US" dirty="0" smtClean="0"/>
              <a:t>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Word Cloud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Choose Kind Foldable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Packet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Timeline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2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October </a:t>
            </a:r>
            <a:r>
              <a:rPr lang="en-US" sz="5300" dirty="0" smtClean="0">
                <a:latin typeface="+mn-lt"/>
              </a:rPr>
              <a:t>25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2019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Part </a:t>
            </a:r>
            <a:r>
              <a:rPr lang="en-US" dirty="0" smtClean="0"/>
              <a:t>8</a:t>
            </a: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Read/Comprehension </a:t>
            </a:r>
            <a:r>
              <a:rPr lang="en-US" dirty="0" smtClean="0"/>
              <a:t>Questions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Wonder Project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Memoir Packet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 descr="Randomly Reading: Wonder by R.J. Palaci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594" y="4643846"/>
            <a:ext cx="28765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3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82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October 21, 2019 7th Grade ELA</vt:lpstr>
      <vt:lpstr> Tuesday October 22, 2019 7th Grade ELA</vt:lpstr>
      <vt:lpstr> Wednesday October 23, 2019 7th Grade ELA</vt:lpstr>
      <vt:lpstr> Thursday October 24, 2019 7th Grade ELA</vt:lpstr>
      <vt:lpstr> Friday October 25, 2019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5</cp:revision>
  <dcterms:created xsi:type="dcterms:W3CDTF">2019-10-07T17:12:52Z</dcterms:created>
  <dcterms:modified xsi:type="dcterms:W3CDTF">2019-10-18T13:15:19Z</dcterms:modified>
</cp:coreProperties>
</file>