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2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3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3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7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3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1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2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0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4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0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DD7BD-01C7-4D57-BAFC-048ED2A1660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0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Monday October 14, 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8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Narrative Poetry Unit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Work on Rough Draft</a:t>
            </a:r>
          </a:p>
        </p:txBody>
      </p:sp>
      <p:pic>
        <p:nvPicPr>
          <p:cNvPr id="5" name="Picture 4" descr="Wale Owoade's Literature Blo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6" y="4165419"/>
            <a:ext cx="2895600" cy="1581150"/>
          </a:xfrm>
          <a:prstGeom prst="rect">
            <a:avLst/>
          </a:prstGeom>
        </p:spPr>
      </p:pic>
      <p:pic>
        <p:nvPicPr>
          <p:cNvPr id="6" name="Picture 5" descr="Rationally Speaking: Word, Flesh &amp; Faith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5615" y="2587489"/>
            <a:ext cx="2501071" cy="2917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3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Tuesday October 15, 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8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Narrative Poetry Unit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Figurative Language </a:t>
            </a:r>
            <a:r>
              <a:rPr lang="en-US" dirty="0" smtClean="0"/>
              <a:t>Practice 1</a:t>
            </a:r>
            <a:endParaRPr lang="en-US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Work on Rough Draft</a:t>
            </a:r>
          </a:p>
        </p:txBody>
      </p:sp>
      <p:pic>
        <p:nvPicPr>
          <p:cNvPr id="5" name="Picture 4" descr="Wale Owoade's Literature Blo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835" y="3556363"/>
            <a:ext cx="2895600" cy="1581150"/>
          </a:xfrm>
          <a:prstGeom prst="rect">
            <a:avLst/>
          </a:prstGeom>
        </p:spPr>
      </p:pic>
      <p:pic>
        <p:nvPicPr>
          <p:cNvPr id="7" name="Picture 6" descr="Rationally Speaking: Word, Flesh &amp; Faith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5615" y="2587489"/>
            <a:ext cx="2501071" cy="2917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409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Wednesday October 16, 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8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Narrative Poetry Unit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Check Figurative </a:t>
            </a:r>
            <a:r>
              <a:rPr lang="en-US" smtClean="0"/>
              <a:t>Language </a:t>
            </a:r>
            <a:r>
              <a:rPr lang="en-US" smtClean="0"/>
              <a:t>Practice 2 </a:t>
            </a:r>
            <a:endParaRPr lang="en-US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Finish Rough Draft of Poem</a:t>
            </a:r>
            <a:endParaRPr lang="en-US" dirty="0"/>
          </a:p>
        </p:txBody>
      </p:sp>
      <p:pic>
        <p:nvPicPr>
          <p:cNvPr id="5" name="Picture 4" descr="Wale Owoade's Literature Blo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258" y="3927293"/>
            <a:ext cx="2895600" cy="1581150"/>
          </a:xfrm>
          <a:prstGeom prst="rect">
            <a:avLst/>
          </a:prstGeom>
        </p:spPr>
      </p:pic>
      <p:pic>
        <p:nvPicPr>
          <p:cNvPr id="6" name="Picture 5" descr="Rationally Speaking: Word, Flesh &amp; Faith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8861" y="2822620"/>
            <a:ext cx="2501071" cy="2917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114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Wednesday October 17, 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8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Narrative Poetry Unit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Figurative Language Practice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Revise and Peer Edit</a:t>
            </a:r>
            <a:endParaRPr lang="en-US" dirty="0"/>
          </a:p>
        </p:txBody>
      </p:sp>
      <p:pic>
        <p:nvPicPr>
          <p:cNvPr id="4" name="Picture 3" descr="Wale Owoade's Literature Blo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835" y="3676650"/>
            <a:ext cx="2895600" cy="1581150"/>
          </a:xfrm>
          <a:prstGeom prst="rect">
            <a:avLst/>
          </a:prstGeom>
        </p:spPr>
      </p:pic>
      <p:pic>
        <p:nvPicPr>
          <p:cNvPr id="5" name="Picture 4" descr="Rationally Speaking: Word, Flesh &amp; Faith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764" y="2813912"/>
            <a:ext cx="2501071" cy="2917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020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Wednesday October 18, 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8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Narrative Poetry Unit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Figurative Language Practice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Revise and Peer Edit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Final Copy of Narrative Poem</a:t>
            </a:r>
            <a:endParaRPr lang="en-US" dirty="0"/>
          </a:p>
        </p:txBody>
      </p:sp>
      <p:pic>
        <p:nvPicPr>
          <p:cNvPr id="4" name="Picture 3" descr="Wale Owoade's Literature Blo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429" y="3953419"/>
            <a:ext cx="2895600" cy="1581150"/>
          </a:xfrm>
          <a:prstGeom prst="rect">
            <a:avLst/>
          </a:prstGeom>
        </p:spPr>
      </p:pic>
      <p:pic>
        <p:nvPicPr>
          <p:cNvPr id="5" name="Picture 4" descr="Rationally Speaking: Word, Flesh &amp; Faith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1478" y="2831329"/>
            <a:ext cx="2501071" cy="2917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712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56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Monday October 14, 2019 8th Grade ELA</vt:lpstr>
      <vt:lpstr> Tuesday October 15, 2019 8th Grade ELA</vt:lpstr>
      <vt:lpstr> Wednesday October 16, 2019 8th Grade ELA</vt:lpstr>
      <vt:lpstr> Wednesday October 17, 2019 8th Grade ELA</vt:lpstr>
      <vt:lpstr> Wednesday October 18, 2019 8th Grade ELA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October 14, 2019 7th Grade ELA</dc:title>
  <dc:creator>Windows User</dc:creator>
  <cp:lastModifiedBy>Windows User</cp:lastModifiedBy>
  <cp:revision>5</cp:revision>
  <dcterms:created xsi:type="dcterms:W3CDTF">2019-10-07T17:12:52Z</dcterms:created>
  <dcterms:modified xsi:type="dcterms:W3CDTF">2019-10-09T14:33:04Z</dcterms:modified>
</cp:coreProperties>
</file>