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October 14,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Collect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Part 3 and 4 Quiz Tomorrow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Pyramid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Supporting Sentence </a:t>
            </a:r>
            <a:r>
              <a:rPr lang="en-US" dirty="0" smtClean="0"/>
              <a:t>Practice – </a:t>
            </a:r>
            <a:r>
              <a:rPr lang="en-US" smtClean="0"/>
              <a:t>Sentence Sort</a:t>
            </a: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October 15,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Part 3 and 4 Quiz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Pyramid and Story Questions With Partner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Supporting Sentence Practice</a:t>
            </a: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October 16,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Pyramid and Story Questions With Partner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Supporting Sentence Practice</a:t>
            </a: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October 17,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6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Pyramid and Story Questions With Partner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Conclusion Sentence Practice</a:t>
            </a: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2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October 18,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6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Begin 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Notes/Definitions</a:t>
            </a: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3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October 14, 2019 7th Grade ELA</vt:lpstr>
      <vt:lpstr> Tuesday October 15, 2019 7th Grade ELA</vt:lpstr>
      <vt:lpstr> Wednesday October 16, 2019 7th Grade ELA</vt:lpstr>
      <vt:lpstr> Thursday October 17, 2019 7th Grade ELA</vt:lpstr>
      <vt:lpstr> Friday October 18, 2019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3</cp:revision>
  <dcterms:created xsi:type="dcterms:W3CDTF">2019-10-07T17:12:52Z</dcterms:created>
  <dcterms:modified xsi:type="dcterms:W3CDTF">2019-10-09T14:30:33Z</dcterms:modified>
</cp:coreProperties>
</file>