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D7BD-01C7-4D57-BAFC-048ED2A1660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Monday </a:t>
            </a:r>
            <a:r>
              <a:rPr lang="en-US" sz="5300" dirty="0" smtClean="0">
                <a:latin typeface="+mn-lt"/>
              </a:rPr>
              <a:t>January 6</a:t>
            </a:r>
            <a:r>
              <a:rPr lang="en-US" sz="5300" dirty="0" smtClean="0">
                <a:latin typeface="+mn-lt"/>
              </a:rPr>
              <a:t>, 2020</a:t>
            </a:r>
            <a:r>
              <a:rPr lang="en-US" sz="5300" dirty="0" smtClean="0">
                <a:latin typeface="+mn-lt"/>
              </a:rPr>
              <a:t/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Midterm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Hunger Games Text Structure</a:t>
            </a:r>
            <a:endParaRPr lang="en-US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4" name="Picture 3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Tuesday </a:t>
            </a:r>
            <a:r>
              <a:rPr lang="en-US" sz="5300" dirty="0" smtClean="0">
                <a:latin typeface="+mn-lt"/>
              </a:rPr>
              <a:t>January </a:t>
            </a:r>
            <a:r>
              <a:rPr lang="en-US" sz="5300" dirty="0" smtClean="0">
                <a:latin typeface="+mn-lt"/>
              </a:rPr>
              <a:t>7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2020</a:t>
            </a:r>
            <a:r>
              <a:rPr lang="en-US" sz="5300" dirty="0" smtClean="0">
                <a:latin typeface="+mn-lt"/>
              </a:rPr>
              <a:t/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Midterm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Text Structure Poster</a:t>
            </a:r>
            <a:endParaRPr lang="en-US" dirty="0" smtClean="0"/>
          </a:p>
        </p:txBody>
      </p:sp>
      <p:pic>
        <p:nvPicPr>
          <p:cNvPr id="4" name="Picture 3" descr="The Reader: The Hunger Games: Catching Fire Movie Revie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30" y="1854926"/>
            <a:ext cx="3051897" cy="4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0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Wednesday </a:t>
            </a:r>
            <a:r>
              <a:rPr lang="en-US" sz="5300" dirty="0" smtClean="0">
                <a:latin typeface="+mn-lt"/>
              </a:rPr>
              <a:t>January </a:t>
            </a:r>
            <a:r>
              <a:rPr lang="en-US" sz="5300" dirty="0" smtClean="0">
                <a:latin typeface="+mn-lt"/>
              </a:rPr>
              <a:t>8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2020</a:t>
            </a:r>
            <a:r>
              <a:rPr lang="en-US" sz="5300" dirty="0" smtClean="0">
                <a:latin typeface="+mn-lt"/>
              </a:rPr>
              <a:t/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Finish Midterm Review</a:t>
            </a:r>
            <a:endParaRPr lang="en-US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PSAT - Review</a:t>
            </a:r>
            <a:endParaRPr lang="en-US" dirty="0" smtClean="0"/>
          </a:p>
        </p:txBody>
      </p:sp>
      <p:pic>
        <p:nvPicPr>
          <p:cNvPr id="4" name="Picture 3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Thursday </a:t>
            </a:r>
            <a:r>
              <a:rPr lang="en-US" sz="5300" dirty="0" smtClean="0">
                <a:latin typeface="+mn-lt"/>
              </a:rPr>
              <a:t>January </a:t>
            </a:r>
            <a:r>
              <a:rPr lang="en-US" sz="5300" dirty="0" smtClean="0">
                <a:latin typeface="+mn-lt"/>
              </a:rPr>
              <a:t>9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2020</a:t>
            </a:r>
            <a:r>
              <a:rPr lang="en-US" sz="5300" dirty="0" smtClean="0">
                <a:latin typeface="+mn-lt"/>
              </a:rPr>
              <a:t/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PSAT Review</a:t>
            </a:r>
            <a:endParaRPr lang="en-US" dirty="0" smtClean="0"/>
          </a:p>
        </p:txBody>
      </p:sp>
      <p:pic>
        <p:nvPicPr>
          <p:cNvPr id="6" name="Picture 5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Friday </a:t>
            </a:r>
            <a:r>
              <a:rPr lang="en-US" sz="5300" dirty="0" smtClean="0">
                <a:latin typeface="+mn-lt"/>
              </a:rPr>
              <a:t>January 10</a:t>
            </a:r>
            <a:r>
              <a:rPr lang="en-US" sz="5300" dirty="0" smtClean="0">
                <a:latin typeface="+mn-lt"/>
              </a:rPr>
              <a:t>, 2020</a:t>
            </a:r>
            <a:r>
              <a:rPr lang="en-US" sz="5300" dirty="0" smtClean="0">
                <a:latin typeface="+mn-lt"/>
              </a:rPr>
              <a:t/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algn="l"/>
            <a:r>
              <a:rPr lang="en-US" dirty="0" smtClean="0"/>
              <a:t>Text Structure </a:t>
            </a:r>
            <a:r>
              <a:rPr lang="en-US" dirty="0" smtClean="0"/>
              <a:t>Poster Due</a:t>
            </a:r>
          </a:p>
          <a:p>
            <a:pPr algn="l"/>
            <a:r>
              <a:rPr lang="en-US" dirty="0" smtClean="0"/>
              <a:t>Movie - HG</a:t>
            </a:r>
            <a:endParaRPr lang="en-US" dirty="0" smtClean="0"/>
          </a:p>
        </p:txBody>
      </p:sp>
      <p:pic>
        <p:nvPicPr>
          <p:cNvPr id="6" name="Picture 5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1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26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Monday January 6, 2020 8th Grade ELA</vt:lpstr>
      <vt:lpstr> Tuesday January 7, 2020 8th Grade ELA</vt:lpstr>
      <vt:lpstr> Wednesday January 8, 2020 8th Grade ELA</vt:lpstr>
      <vt:lpstr> Thursday January 9, 2020 8th Grade ELA</vt:lpstr>
      <vt:lpstr> Friday January 10, 2020 8th Grade ELA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October 14, 2019 7th Grade ELA</dc:title>
  <dc:creator>Windows User</dc:creator>
  <cp:lastModifiedBy>Windows User</cp:lastModifiedBy>
  <cp:revision>16</cp:revision>
  <dcterms:created xsi:type="dcterms:W3CDTF">2019-10-07T17:12:52Z</dcterms:created>
  <dcterms:modified xsi:type="dcterms:W3CDTF">2019-12-18T18:58:16Z</dcterms:modified>
</cp:coreProperties>
</file>