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3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D7BD-01C7-4D57-BAFC-048ED2A1660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Monday </a:t>
            </a:r>
            <a:r>
              <a:rPr lang="en-US" sz="5300" dirty="0" smtClean="0">
                <a:latin typeface="+mn-lt"/>
              </a:rPr>
              <a:t>January </a:t>
            </a:r>
            <a:r>
              <a:rPr lang="en-US" sz="5300" dirty="0" smtClean="0">
                <a:latin typeface="+mn-lt"/>
              </a:rPr>
              <a:t>6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r>
              <a:rPr lang="en-US" sz="5300" dirty="0" smtClean="0">
                <a:latin typeface="+mn-lt"/>
              </a:rPr>
              <a:t/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Feature Review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Evidence </a:t>
            </a:r>
            <a:r>
              <a:rPr lang="en-US" dirty="0" smtClean="0"/>
              <a:t>Article/Paragraph Review</a:t>
            </a:r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Journal</a:t>
            </a:r>
            <a:endParaRPr lang="en-US" dirty="0" smtClean="0"/>
          </a:p>
        </p:txBody>
      </p:sp>
      <p:pic>
        <p:nvPicPr>
          <p:cNvPr id="5" name="Picture 4" descr="English @ Edrissis: INTERNATIONAL DAY OF THE 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197" y="167640"/>
            <a:ext cx="2148391" cy="311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Tuesday </a:t>
            </a:r>
            <a:r>
              <a:rPr lang="en-US" sz="5300" dirty="0" smtClean="0">
                <a:latin typeface="+mn-lt"/>
              </a:rPr>
              <a:t>January </a:t>
            </a:r>
            <a:r>
              <a:rPr lang="en-US" sz="5300" dirty="0" smtClean="0">
                <a:latin typeface="+mn-lt"/>
              </a:rPr>
              <a:t>7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r>
              <a:rPr lang="en-US" sz="5300" dirty="0" smtClean="0">
                <a:latin typeface="+mn-lt"/>
              </a:rPr>
              <a:t/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Structure Notes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Practice 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Evidence Assessment</a:t>
            </a:r>
            <a:endParaRPr lang="en-US" dirty="0" smtClean="0"/>
          </a:p>
        </p:txBody>
      </p:sp>
      <p:pic>
        <p:nvPicPr>
          <p:cNvPr id="4" name="Picture 3" descr="School Counselor Blog: November 200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379496"/>
            <a:ext cx="3451860" cy="229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6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Wednesday </a:t>
            </a:r>
            <a:r>
              <a:rPr lang="en-US" sz="5300" dirty="0" smtClean="0">
                <a:latin typeface="+mn-lt"/>
              </a:rPr>
              <a:t>January 8</a:t>
            </a:r>
            <a:r>
              <a:rPr lang="en-US" sz="5300" dirty="0" smtClean="0">
                <a:latin typeface="+mn-lt"/>
              </a:rPr>
              <a:t>, 2020</a:t>
            </a:r>
            <a:r>
              <a:rPr lang="en-US" sz="5300" dirty="0" smtClean="0">
                <a:latin typeface="+mn-lt"/>
              </a:rPr>
              <a:t/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Features </a:t>
            </a:r>
            <a:r>
              <a:rPr lang="en-US" dirty="0" smtClean="0"/>
              <a:t>Test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Informational</a:t>
            </a:r>
            <a:r>
              <a:rPr lang="en-US" dirty="0" smtClean="0"/>
              <a:t> </a:t>
            </a:r>
            <a:r>
              <a:rPr lang="en-US" smtClean="0"/>
              <a:t>Essay Packet</a:t>
            </a:r>
            <a:endParaRPr lang="en-US" dirty="0" smtClean="0"/>
          </a:p>
        </p:txBody>
      </p:sp>
      <p:pic>
        <p:nvPicPr>
          <p:cNvPr id="5" name="Picture 4" descr="Paper Mario Reading Map (GameBanana &gt; Sprays &gt; Gam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354" y="3006983"/>
            <a:ext cx="3177931" cy="317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3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Thursday </a:t>
            </a:r>
            <a:r>
              <a:rPr lang="en-US" sz="5300" dirty="0" smtClean="0">
                <a:latin typeface="+mn-lt"/>
              </a:rPr>
              <a:t>January </a:t>
            </a:r>
            <a:r>
              <a:rPr lang="en-US" sz="5300" dirty="0" smtClean="0">
                <a:latin typeface="+mn-lt"/>
              </a:rPr>
              <a:t>9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r>
              <a:rPr lang="en-US" sz="5300" dirty="0" smtClean="0">
                <a:latin typeface="+mn-lt"/>
              </a:rPr>
              <a:t/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Structure Flip Book</a:t>
            </a:r>
            <a:endParaRPr lang="en-US" dirty="0" smtClean="0"/>
          </a:p>
          <a:p>
            <a:pPr lvl="1" algn="l"/>
            <a:endParaRPr lang="en-US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Informational Essay Packet</a:t>
            </a:r>
            <a:endParaRPr lang="en-US" dirty="0"/>
          </a:p>
        </p:txBody>
      </p:sp>
      <p:pic>
        <p:nvPicPr>
          <p:cNvPr id="4" name="Picture 3" descr="Strathcona Beekeepers: The Beekeepers' Librar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132" y="1987731"/>
            <a:ext cx="2598730" cy="327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37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Friday </a:t>
            </a:r>
            <a:r>
              <a:rPr lang="en-US" sz="5300" dirty="0" smtClean="0">
                <a:latin typeface="+mn-lt"/>
              </a:rPr>
              <a:t>January 10</a:t>
            </a:r>
            <a:r>
              <a:rPr lang="en-US" sz="5300" dirty="0" smtClean="0">
                <a:latin typeface="+mn-lt"/>
              </a:rPr>
              <a:t>, 2020</a:t>
            </a:r>
            <a:r>
              <a:rPr lang="en-US" sz="5300" dirty="0" smtClean="0">
                <a:latin typeface="+mn-lt"/>
              </a:rPr>
              <a:t/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7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IDR – Task Sheet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Text Structure Flip Book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Informational</a:t>
            </a:r>
            <a:r>
              <a:rPr lang="en-US" dirty="0" smtClean="0"/>
              <a:t> Essay Packet</a:t>
            </a:r>
            <a:endParaRPr lang="en-US" dirty="0" smtClean="0"/>
          </a:p>
        </p:txBody>
      </p:sp>
      <p:pic>
        <p:nvPicPr>
          <p:cNvPr id="4" name="Picture 3" descr="301 Moved Permanentl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098" y="3159394"/>
            <a:ext cx="2715004" cy="2629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424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56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Monday January 6, 2020 7th Grade ELA</vt:lpstr>
      <vt:lpstr> Tuesday January 7, 2020 7th Grade ELA</vt:lpstr>
      <vt:lpstr> Wednesday January 8, 2020 7th Grade ELA</vt:lpstr>
      <vt:lpstr> Thursday January 9, 2020 7th Grade ELA</vt:lpstr>
      <vt:lpstr> Friday January 10, 2020 7th Grade ELA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14, 2019 7th Grade ELA</dc:title>
  <dc:creator>Windows User</dc:creator>
  <cp:lastModifiedBy>Windows User</cp:lastModifiedBy>
  <cp:revision>17</cp:revision>
  <dcterms:created xsi:type="dcterms:W3CDTF">2019-10-07T17:12:52Z</dcterms:created>
  <dcterms:modified xsi:type="dcterms:W3CDTF">2019-12-18T19:06:06Z</dcterms:modified>
</cp:coreProperties>
</file>