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27,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 Informational Essay</a:t>
            </a:r>
          </a:p>
          <a:p>
            <a:pPr lvl="1" algn="l"/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Research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28,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 Informational Essay</a:t>
            </a:r>
          </a:p>
          <a:p>
            <a:pPr lvl="1" algn="l"/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Begin Rough Draft Template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Introduction Paragraph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Perspectives for - Paragraph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9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January </a:t>
            </a:r>
            <a:r>
              <a:rPr lang="en-US" sz="5300" dirty="0" smtClean="0">
                <a:latin typeface="+mn-lt"/>
              </a:rPr>
              <a:t>29,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Rough Draft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Perspectives for and against - Paragraphs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January </a:t>
            </a:r>
            <a:r>
              <a:rPr lang="en-US" sz="5300" dirty="0" smtClean="0">
                <a:latin typeface="+mn-lt"/>
              </a:rPr>
              <a:t>30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Perspectives against – Paragraph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Conclusion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smtClean="0">
                <a:latin typeface="+mn-lt"/>
              </a:rPr>
              <a:t>January </a:t>
            </a:r>
            <a:r>
              <a:rPr lang="en-US" sz="5300" smtClean="0">
                <a:latin typeface="+mn-lt"/>
              </a:rPr>
              <a:t>31</a:t>
            </a:r>
            <a:r>
              <a:rPr lang="en-US" sz="530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Rough Draft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Peer Edit/Self Edit</a:t>
            </a:r>
            <a:endParaRPr lang="en-US" dirty="0" smtClean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January 27, 2020 8th Grade ELA</vt:lpstr>
      <vt:lpstr> Tuesday January 28, 2020 8th Grade ELA</vt:lpstr>
      <vt:lpstr> Wednesday January 29, 2020 8th Grade ELA</vt:lpstr>
      <vt:lpstr> Thursday January 30, 2020 8th Grade ELA</vt:lpstr>
      <vt:lpstr> Friday January 31, 2020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25</cp:revision>
  <dcterms:created xsi:type="dcterms:W3CDTF">2019-10-07T17:12:52Z</dcterms:created>
  <dcterms:modified xsi:type="dcterms:W3CDTF">2020-01-22T14:40:26Z</dcterms:modified>
</cp:coreProperties>
</file>