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5" r:id="rId4"/>
    <p:sldId id="263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2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3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3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3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1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2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0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4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0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DD7BD-01C7-4D57-BAFC-048ED2A1660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Mon</a:t>
            </a:r>
            <a:r>
              <a:rPr lang="en-US" sz="5300" dirty="0" smtClean="0">
                <a:latin typeface="+mn-lt"/>
              </a:rPr>
              <a:t>day </a:t>
            </a:r>
            <a:r>
              <a:rPr lang="en-US" sz="5300" dirty="0" smtClean="0">
                <a:latin typeface="+mn-lt"/>
              </a:rPr>
              <a:t>January </a:t>
            </a:r>
            <a:r>
              <a:rPr lang="en-US" sz="5300" dirty="0" smtClean="0">
                <a:latin typeface="+mn-lt"/>
              </a:rPr>
              <a:t>27,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</a:t>
            </a:r>
            <a:r>
              <a:rPr lang="en-US" dirty="0" smtClean="0"/>
              <a:t>Sheet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Check Text Structure Handout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The Good Samaritan – Character Perspective Handout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Informational Essay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Rough Draft – Introduction and Body Paragraph 1</a:t>
            </a:r>
            <a:endParaRPr lang="en-US" dirty="0" smtClean="0"/>
          </a:p>
        </p:txBody>
      </p:sp>
      <p:pic>
        <p:nvPicPr>
          <p:cNvPr id="5" name="Picture 4" descr="English @ Edrissis: INTERNATIONAL DAY OF THE BOO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197" y="167640"/>
            <a:ext cx="2148391" cy="311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3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Tuesday </a:t>
            </a:r>
            <a:r>
              <a:rPr lang="en-US" sz="5300" dirty="0" smtClean="0">
                <a:latin typeface="+mn-lt"/>
              </a:rPr>
              <a:t>January </a:t>
            </a:r>
            <a:r>
              <a:rPr lang="en-US" sz="5300" dirty="0" smtClean="0">
                <a:latin typeface="+mn-lt"/>
              </a:rPr>
              <a:t>28,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</a:t>
            </a:r>
            <a:r>
              <a:rPr lang="en-US" dirty="0" smtClean="0"/>
              <a:t>Sheet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Check and Collect The Good Samaritan – Character Perspective Handout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Ambush Short Story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Informational Essay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Rough Draft – Body Paragraph 1 and 2</a:t>
            </a:r>
            <a:endParaRPr lang="en-US" dirty="0" smtClean="0"/>
          </a:p>
        </p:txBody>
      </p:sp>
      <p:pic>
        <p:nvPicPr>
          <p:cNvPr id="5" name="Picture 4" descr="English @ Edrissis: INTERNATIONAL DAY OF THE BOO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4809" y="3320143"/>
            <a:ext cx="2148391" cy="311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562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Wednesday January </a:t>
            </a:r>
            <a:r>
              <a:rPr lang="en-US" sz="5300" dirty="0" smtClean="0">
                <a:latin typeface="+mn-lt"/>
              </a:rPr>
              <a:t>29,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Ambush</a:t>
            </a:r>
            <a:r>
              <a:rPr lang="en-US" dirty="0" smtClean="0"/>
              <a:t> </a:t>
            </a:r>
            <a:r>
              <a:rPr lang="en-US" dirty="0" smtClean="0"/>
              <a:t>Day 2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Informational Essay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Body Paragraph 2 and 3</a:t>
            </a:r>
            <a:endParaRPr lang="en-US" dirty="0" smtClean="0"/>
          </a:p>
        </p:txBody>
      </p:sp>
      <p:pic>
        <p:nvPicPr>
          <p:cNvPr id="4" name="Picture 3" descr="School Counselor Blog: November 200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379496"/>
            <a:ext cx="3451860" cy="229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668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Thursday January </a:t>
            </a:r>
            <a:r>
              <a:rPr lang="en-US" sz="5300" dirty="0" smtClean="0">
                <a:latin typeface="+mn-lt"/>
              </a:rPr>
              <a:t>30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Text Structure 4 Handout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Informational Essay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Body Paragraph 3 and Conclusion</a:t>
            </a:r>
            <a:endParaRPr lang="en-US" dirty="0" smtClean="0"/>
          </a:p>
        </p:txBody>
      </p:sp>
      <p:pic>
        <p:nvPicPr>
          <p:cNvPr id="5" name="Picture 4" descr="Paper Mario Reading Map (GameBanana &gt; Sprays &gt; Gam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354" y="3006983"/>
            <a:ext cx="3177931" cy="317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35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Friday January </a:t>
            </a:r>
            <a:r>
              <a:rPr lang="en-US" sz="5300" dirty="0" smtClean="0">
                <a:latin typeface="+mn-lt"/>
              </a:rPr>
              <a:t>31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Text Structure Quiz </a:t>
            </a:r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Informational Essay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mtClean="0"/>
              <a:t>Self Edit/Peer Edit</a:t>
            </a:r>
            <a:endParaRPr lang="en-US" dirty="0"/>
          </a:p>
        </p:txBody>
      </p:sp>
      <p:pic>
        <p:nvPicPr>
          <p:cNvPr id="4" name="Picture 3" descr="Strathcona Beekeepers: The Beekeepers' Librar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132" y="1987731"/>
            <a:ext cx="2598730" cy="327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376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93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Monday January 27, 2020 7th Grade ELA</vt:lpstr>
      <vt:lpstr> Tuesday January 28, 2020 7th Grade ELA</vt:lpstr>
      <vt:lpstr> Wednesday January 29, 2020 7th Grade ELA</vt:lpstr>
      <vt:lpstr> Thursday January 30, 2020 7th Grade ELA</vt:lpstr>
      <vt:lpstr> Friday January 31, 2020 7th Grade ELA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October 14, 2019 7th Grade ELA</dc:title>
  <dc:creator>Windows User</dc:creator>
  <cp:lastModifiedBy>Windows User</cp:lastModifiedBy>
  <cp:revision>21</cp:revision>
  <dcterms:created xsi:type="dcterms:W3CDTF">2019-10-07T17:12:52Z</dcterms:created>
  <dcterms:modified xsi:type="dcterms:W3CDTF">2020-01-22T14:54:55Z</dcterms:modified>
</cp:coreProperties>
</file>