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January 21,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</a:t>
            </a:r>
            <a:r>
              <a:rPr lang="en-US" sz="5300" dirty="0" smtClean="0">
                <a:latin typeface="+mn-lt"/>
              </a:rPr>
              <a:t>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 Informational Essay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Topic Selection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January 22,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</a:t>
            </a:r>
            <a:r>
              <a:rPr lang="en-US" sz="5300" dirty="0" smtClean="0">
                <a:latin typeface="+mn-lt"/>
              </a:rPr>
              <a:t>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Topic Selection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Research – Paragraph 2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January 23, 2020</a:t>
            </a:r>
            <a:r>
              <a:rPr lang="en-US" sz="5300" smtClean="0">
                <a:latin typeface="+mn-lt"/>
              </a:rPr>
              <a:t/>
            </a:r>
            <a:br>
              <a:rPr lang="en-US" sz="5300" smtClean="0">
                <a:latin typeface="+mn-lt"/>
              </a:rPr>
            </a:br>
            <a:r>
              <a:rPr lang="en-US" sz="5300" smtClean="0">
                <a:latin typeface="+mn-lt"/>
              </a:rPr>
              <a:t>8</a:t>
            </a:r>
            <a:r>
              <a:rPr lang="en-US" sz="5300" baseline="30000" smtClean="0">
                <a:latin typeface="+mn-lt"/>
              </a:rPr>
              <a:t>th</a:t>
            </a:r>
            <a:r>
              <a:rPr lang="en-US" sz="5300" smtClean="0">
                <a:latin typeface="+mn-lt"/>
              </a:rPr>
              <a:t> </a:t>
            </a:r>
            <a:r>
              <a:rPr lang="en-US" sz="5300" dirty="0" smtClean="0">
                <a:latin typeface="+mn-lt"/>
              </a:rPr>
              <a:t>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Research – Paragraph 2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January 24,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</a:t>
            </a:r>
            <a:r>
              <a:rPr lang="en-US" sz="5300" dirty="0" smtClean="0">
                <a:latin typeface="+mn-lt"/>
              </a:rPr>
              <a:t>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Research – Paragraph 3</a:t>
            </a:r>
            <a:endParaRPr lang="en-US" dirty="0" smtClean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Tuesday January 21, 2020 8th Grade ELA</vt:lpstr>
      <vt:lpstr> Wednesday January 22, 2020 8th Grade ELA</vt:lpstr>
      <vt:lpstr> Thursday January 23, 2020 8th Grade ELA</vt:lpstr>
      <vt:lpstr> Friday January 24, 2020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24</cp:revision>
  <dcterms:created xsi:type="dcterms:W3CDTF">2019-10-07T17:12:52Z</dcterms:created>
  <dcterms:modified xsi:type="dcterms:W3CDTF">2020-01-16T13:29:17Z</dcterms:modified>
</cp:coreProperties>
</file>