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January 21,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Collect Text Structure Flip Books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Cause &amp; Effect – The Good Samaritan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January 22,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Good Samaritan – Day 2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January 23,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Practice 3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Research</a:t>
            </a:r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January 24, 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Quiz </a:t>
            </a:r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Research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Tuesday January 21, 2020 7th Grade ELA</vt:lpstr>
      <vt:lpstr> Wednesday January 22, 2020 7th Grade ELA</vt:lpstr>
      <vt:lpstr> Thursday January 23, 2020 7th Grade ELA</vt:lpstr>
      <vt:lpstr> Friday January 24,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20</cp:revision>
  <dcterms:created xsi:type="dcterms:W3CDTF">2019-10-07T17:12:52Z</dcterms:created>
  <dcterms:modified xsi:type="dcterms:W3CDTF">2020-01-16T13:11:41Z</dcterms:modified>
</cp:coreProperties>
</file>