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25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3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57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1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44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05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D7BD-01C7-4D57-BAFC-048ED2A1660C}" type="datetimeFigureOut">
              <a:rPr lang="en-US" smtClean="0"/>
              <a:t>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6D28E-022B-4230-B2F1-FD81DEF4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0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Monday January </a:t>
            </a:r>
            <a:r>
              <a:rPr lang="en-US" sz="5300" dirty="0" smtClean="0">
                <a:latin typeface="+mn-lt"/>
              </a:rPr>
              <a:t>13, </a:t>
            </a:r>
            <a:r>
              <a:rPr lang="en-US" sz="5300" dirty="0" smtClean="0">
                <a:latin typeface="+mn-lt"/>
              </a:rPr>
              <a:t>2020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>
            <a:normAutofit/>
          </a:bodyPr>
          <a:lstStyle/>
          <a:p>
            <a:pPr algn="l"/>
            <a:endParaRPr lang="en-US" sz="24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Midterm</a:t>
            </a:r>
            <a:endParaRPr lang="en-US" sz="28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algn="l"/>
            <a:endParaRPr lang="en-US" sz="2800" dirty="0" smtClean="0"/>
          </a:p>
        </p:txBody>
      </p:sp>
      <p:pic>
        <p:nvPicPr>
          <p:cNvPr id="5" name="Picture 4" descr="Tenured Radical: What Time Is It? It's Exam Time! Ladie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295" y="2656613"/>
            <a:ext cx="30956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Tuesday January </a:t>
            </a:r>
            <a:r>
              <a:rPr lang="en-US" sz="5300" dirty="0" smtClean="0">
                <a:latin typeface="+mn-lt"/>
              </a:rPr>
              <a:t>14, </a:t>
            </a:r>
            <a:r>
              <a:rPr lang="en-US" sz="5300" dirty="0" smtClean="0">
                <a:latin typeface="+mn-lt"/>
              </a:rPr>
              <a:t>2020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Hunger Games Movie</a:t>
            </a:r>
          </a:p>
          <a:p>
            <a:pPr algn="l"/>
            <a:endParaRPr lang="en-US" dirty="0" smtClean="0"/>
          </a:p>
        </p:txBody>
      </p:sp>
      <p:pic>
        <p:nvPicPr>
          <p:cNvPr id="6" name="Picture 5" descr="The Hunger Games PNG Transparent Images | PNG Al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5" y="3718560"/>
            <a:ext cx="2601686" cy="26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09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Wednesday January </a:t>
            </a:r>
            <a:r>
              <a:rPr lang="en-US" sz="5300" dirty="0" smtClean="0">
                <a:latin typeface="+mn-lt"/>
              </a:rPr>
              <a:t>15, </a:t>
            </a:r>
            <a:r>
              <a:rPr lang="en-US" sz="5300" dirty="0" smtClean="0">
                <a:latin typeface="+mn-lt"/>
              </a:rPr>
              <a:t>2020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Finish </a:t>
            </a:r>
            <a:r>
              <a:rPr lang="en-US" dirty="0" smtClean="0"/>
              <a:t>The Hunger Games Movie</a:t>
            </a:r>
            <a:endParaRPr lang="en-US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Compare/Contrast – Book and Movie</a:t>
            </a:r>
            <a:endParaRPr lang="en-US" dirty="0" smtClean="0"/>
          </a:p>
        </p:txBody>
      </p:sp>
      <p:pic>
        <p:nvPicPr>
          <p:cNvPr id="5" name="Picture 4" descr="The Reader: The Hunger Games: Catching Fire Movie Review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830" y="1854926"/>
            <a:ext cx="3051897" cy="46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14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Thursday January </a:t>
            </a:r>
            <a:r>
              <a:rPr lang="en-US" sz="5300" dirty="0" smtClean="0">
                <a:latin typeface="+mn-lt"/>
              </a:rPr>
              <a:t>16, </a:t>
            </a:r>
            <a:r>
              <a:rPr lang="en-US" sz="5300" dirty="0" smtClean="0">
                <a:latin typeface="+mn-lt"/>
              </a:rPr>
              <a:t>2020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PSAT </a:t>
            </a:r>
            <a:r>
              <a:rPr lang="en-US" dirty="0" smtClean="0"/>
              <a:t>Practice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Review Answers</a:t>
            </a:r>
            <a:endParaRPr lang="en-US" dirty="0" smtClean="0"/>
          </a:p>
        </p:txBody>
      </p:sp>
      <p:pic>
        <p:nvPicPr>
          <p:cNvPr id="4" name="Picture 3" descr="Life of an Educator - Dr. Justin Tarte: September 20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207" y="3239587"/>
            <a:ext cx="2392793" cy="336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32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dirty="0" smtClean="0">
                <a:latin typeface="+mn-lt"/>
              </a:rPr>
              <a:t>Friday January </a:t>
            </a:r>
            <a:r>
              <a:rPr lang="en-US" sz="5300" dirty="0" smtClean="0">
                <a:latin typeface="+mn-lt"/>
              </a:rPr>
              <a:t>17, </a:t>
            </a:r>
            <a:r>
              <a:rPr lang="en-US" sz="5300" dirty="0" smtClean="0">
                <a:latin typeface="+mn-lt"/>
              </a:rPr>
              <a:t>2020</a:t>
            </a:r>
            <a:br>
              <a:rPr lang="en-US" sz="5300" dirty="0" smtClean="0">
                <a:latin typeface="+mn-lt"/>
              </a:rPr>
            </a:br>
            <a:r>
              <a:rPr lang="en-US" sz="5300" dirty="0" smtClean="0">
                <a:latin typeface="+mn-lt"/>
              </a:rPr>
              <a:t>8</a:t>
            </a:r>
            <a:r>
              <a:rPr lang="en-US" sz="5300" baseline="30000" dirty="0" smtClean="0">
                <a:latin typeface="+mn-lt"/>
              </a:rPr>
              <a:t>th</a:t>
            </a:r>
            <a:r>
              <a:rPr lang="en-US" sz="5300" dirty="0" smtClean="0">
                <a:latin typeface="+mn-lt"/>
              </a:rPr>
              <a:t> Grade ELA</a:t>
            </a:r>
            <a:endParaRPr lang="en-US" sz="53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854926"/>
            <a:ext cx="9144000" cy="3402874"/>
          </a:xfrm>
        </p:spPr>
        <p:txBody>
          <a:bodyPr/>
          <a:lstStyle/>
          <a:p>
            <a:pPr algn="l"/>
            <a:r>
              <a:rPr lang="en-US" dirty="0" smtClean="0"/>
              <a:t>Half-day – Hours 4, 5, and 6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0712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27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 Monday January 13, 2020 8th Grade ELA</vt:lpstr>
      <vt:lpstr> Tuesday January 14, 2020 8th Grade ELA</vt:lpstr>
      <vt:lpstr> Wednesday January 15, 2020 8th Grade ELA</vt:lpstr>
      <vt:lpstr> Thursday January 16, 2020 8th Grade ELA</vt:lpstr>
      <vt:lpstr> Friday January 17, 2020 8th Grade ELA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October 14, 2019 7th Grade ELA</dc:title>
  <dc:creator>Windows User</dc:creator>
  <cp:lastModifiedBy>Windows User</cp:lastModifiedBy>
  <cp:revision>18</cp:revision>
  <dcterms:created xsi:type="dcterms:W3CDTF">2019-10-07T17:12:52Z</dcterms:created>
  <dcterms:modified xsi:type="dcterms:W3CDTF">2020-01-10T13:34:56Z</dcterms:modified>
</cp:coreProperties>
</file>