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519BBF3-F20C-4A78-9A25-85AD3D1B7C51}" type="datetimeFigureOut">
              <a:rPr lang="en-US"/>
              <a:pPr>
                <a:defRPr/>
              </a:pPr>
              <a:t>12/18/2013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292E1AB-3C20-44C4-B9E2-30F4419C5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4214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FF7CA-A0A1-4A44-A36B-A8FB54D27E8A}" type="datetimeFigureOut">
              <a:rPr lang="en-US"/>
              <a:pPr>
                <a:defRPr/>
              </a:pPr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A65A4-CA18-4C92-87A4-3F752CAC8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256D9-5CCA-4156-AC8F-C5F6B787AC0E}" type="datetimeFigureOut">
              <a:rPr lang="en-US"/>
              <a:pPr>
                <a:defRPr/>
              </a:pPr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82817-60BD-49F8-8110-C9504955F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B7AAB-0529-4EAD-A7B6-199FF5DA805C}" type="datetimeFigureOut">
              <a:rPr lang="en-US"/>
              <a:pPr>
                <a:defRPr/>
              </a:pPr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8AB55-A6A6-4881-B39C-3B7B5F2BE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08B51-2C41-47B3-B460-43FEB1544723}" type="datetimeFigureOut">
              <a:rPr lang="en-US"/>
              <a:pPr>
                <a:defRPr/>
              </a:pPr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42D0A-2BFC-414A-9A07-D8639365B4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72A51-E6FD-4AEC-BAB8-A468561ABE18}" type="datetimeFigureOut">
              <a:rPr lang="en-US"/>
              <a:pPr>
                <a:defRPr/>
              </a:pPr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E0842-F6F1-4F54-A50C-068B5607B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66786-4AF5-4AED-B582-E09C80D95F0B}" type="datetimeFigureOut">
              <a:rPr lang="en-US"/>
              <a:pPr>
                <a:defRPr/>
              </a:pPr>
              <a:t>12/18/2013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6C6C6-9B64-4641-A182-EA169AE224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A9AF2-336D-4688-8BC2-4C069358BEC2}" type="datetimeFigureOut">
              <a:rPr lang="en-US"/>
              <a:pPr>
                <a:defRPr/>
              </a:pPr>
              <a:t>12/18/2013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5483E-4DCD-46E9-8868-1FC354EB96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B65B1-393D-4959-9379-7253E61535CE}" type="datetimeFigureOut">
              <a:rPr lang="en-US"/>
              <a:pPr>
                <a:defRPr/>
              </a:pPr>
              <a:t>12/18/2013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EAE2A-7FE9-4FE5-B482-047E896ED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5705D-42AB-4499-A293-1C984ECC9A95}" type="datetimeFigureOut">
              <a:rPr lang="en-US"/>
              <a:pPr>
                <a:defRPr/>
              </a:pPr>
              <a:t>12/18/2013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57707-98DF-4C6C-9C01-F4185D4861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74566-507F-4976-BB0B-121B38EA0173}" type="datetimeFigureOut">
              <a:rPr lang="en-US"/>
              <a:pPr>
                <a:defRPr/>
              </a:pPr>
              <a:t>12/18/2013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84715-748E-46CC-AD09-8CF1B5CA4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C1A18-ED67-4149-9F70-26E1CD165441}" type="datetimeFigureOut">
              <a:rPr lang="en-US"/>
              <a:pPr>
                <a:defRPr/>
              </a:pPr>
              <a:t>12/18/2013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A7791-07F1-48B7-B5BC-1A50614178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10A693-20CA-424C-8D22-BA232EA71FEF}" type="datetimeFigureOut">
              <a:rPr lang="en-US"/>
              <a:pPr>
                <a:defRPr/>
              </a:pPr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8DC49F8-756D-4DF9-A664-4639A3CE2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65125"/>
            <a:ext cx="56388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latin typeface="Comic Sans MS" pitchFamily="66" charset="0"/>
                <a:ea typeface="ＭＳ Ｐゴシック" pitchFamily="34" charset="-128"/>
              </a:rPr>
              <a:t>Activity 24: Where Shall We Build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752600"/>
            <a:ext cx="2438400" cy="4724400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ct val="10000"/>
              </a:spcAft>
              <a:buFont typeface="Arial" pitchFamily="34" charset="0"/>
              <a:buChar char="•"/>
              <a:defRPr/>
            </a:pPr>
            <a:r>
              <a:rPr lang="en-US" sz="3200" i="1" dirty="0" smtClean="0">
                <a:solidFill>
                  <a:srgbClr val="FF3300"/>
                </a:solidFill>
                <a:latin typeface="Comic Sans MS" pitchFamily="66" charset="0"/>
                <a:ea typeface="ＭＳ Ｐゴシック" pitchFamily="34" charset="-128"/>
              </a:rPr>
              <a:t>White</a:t>
            </a:r>
            <a:r>
              <a:rPr lang="en-US" sz="3200" i="1" dirty="0" smtClean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sz="3200" i="1" dirty="0" smtClean="0">
                <a:solidFill>
                  <a:srgbClr val="FF3300"/>
                </a:solidFill>
                <a:latin typeface="Comic Sans MS" pitchFamily="66" charset="0"/>
                <a:ea typeface="ＭＳ Ｐゴシック" pitchFamily="34" charset="-128"/>
              </a:rPr>
              <a:t>space</a:t>
            </a:r>
          </a:p>
          <a:p>
            <a:pPr marL="0" indent="0" fontAlgn="auto">
              <a:spcAft>
                <a:spcPct val="1000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000000"/>
                </a:solidFill>
                <a:latin typeface="Comic Sans MS" pitchFamily="66" charset="0"/>
                <a:ea typeface="ＭＳ Ｐゴシック" pitchFamily="34" charset="-128"/>
              </a:rPr>
              <a:t>What are some different types of landforms?</a:t>
            </a:r>
          </a:p>
          <a:p>
            <a:pPr marL="0" indent="0" fontAlgn="auto">
              <a:spcAft>
                <a:spcPct val="1000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000000"/>
                </a:solidFill>
                <a:latin typeface="Comic Sans MS" pitchFamily="66" charset="0"/>
                <a:ea typeface="ＭＳ Ｐゴシック" pitchFamily="34" charset="-128"/>
              </a:rPr>
              <a:t>Hint: mountain</a:t>
            </a:r>
            <a:endParaRPr lang="en-US" sz="2400" dirty="0" smtClean="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  <a:p>
            <a:pPr marL="0" indent="0" fontAlgn="auto">
              <a:spcAft>
                <a:spcPct val="10000"/>
              </a:spcAft>
              <a:buFont typeface="Arial" pitchFamily="34" charset="0"/>
              <a:buChar char="•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 marL="0" indent="0" fontAlgn="auto">
              <a:spcAft>
                <a:spcPct val="10000"/>
              </a:spcAft>
              <a:buFont typeface="Arial" pitchFamily="34" charset="0"/>
              <a:buChar char="•"/>
              <a:defRPr/>
            </a:pPr>
            <a:endParaRPr lang="en-US" sz="3200" u="sng" dirty="0" smtClean="0">
              <a:ea typeface="ＭＳ Ｐゴシック" pitchFamily="34" charset="-128"/>
            </a:endParaRPr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86200" y="1752600"/>
            <a:ext cx="5029200" cy="48768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Aft>
                <a:spcPct val="10000"/>
              </a:spcAft>
            </a:pPr>
            <a:r>
              <a:rPr lang="en-US" sz="2100" i="1" dirty="0" smtClean="0">
                <a:solidFill>
                  <a:srgbClr val="FF3300"/>
                </a:solidFill>
                <a:latin typeface="Comic Sans MS" pitchFamily="66" charset="0"/>
                <a:ea typeface="ＭＳ Ｐゴシック" pitchFamily="34" charset="-128"/>
              </a:rPr>
              <a:t>Challenge</a:t>
            </a:r>
            <a:r>
              <a:rPr lang="en-US" sz="2100" dirty="0" smtClean="0">
                <a:latin typeface="Comic Sans MS" pitchFamily="66" charset="0"/>
                <a:ea typeface="ＭＳ Ｐゴシック" pitchFamily="34" charset="-128"/>
              </a:rPr>
              <a:t>: Where should Boomtown Construct the new Buildings?</a:t>
            </a:r>
          </a:p>
          <a:p>
            <a:pPr marL="0" indent="0">
              <a:lnSpc>
                <a:spcPct val="90000"/>
              </a:lnSpc>
              <a:spcAft>
                <a:spcPct val="10000"/>
              </a:spcAft>
            </a:pPr>
            <a:r>
              <a:rPr lang="en-US" sz="2100" i="1" dirty="0" smtClean="0">
                <a:solidFill>
                  <a:srgbClr val="FF3300"/>
                </a:solidFill>
                <a:latin typeface="Comic Sans MS" pitchFamily="66" charset="0"/>
                <a:ea typeface="ＭＳ Ｐゴシック" pitchFamily="34" charset="-128"/>
              </a:rPr>
              <a:t>Vocabulary : </a:t>
            </a:r>
            <a:endParaRPr lang="en-US" sz="2100" dirty="0" smtClean="0">
              <a:latin typeface="Comic Sans MS" pitchFamily="66" charset="0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Aft>
                <a:spcPct val="10000"/>
              </a:spcAft>
              <a:buFont typeface="Arial" charset="0"/>
              <a:buNone/>
            </a:pPr>
            <a:r>
              <a:rPr lang="en-US" sz="2100" b="1" dirty="0" smtClean="0">
                <a:latin typeface="Comic Sans MS" pitchFamily="66" charset="0"/>
                <a:ea typeface="ＭＳ Ｐゴシック" pitchFamily="34" charset="-128"/>
              </a:rPr>
              <a:t>Landforms</a:t>
            </a:r>
            <a:r>
              <a:rPr lang="en-US" sz="2100" dirty="0" smtClean="0">
                <a:latin typeface="Comic Sans MS" pitchFamily="66" charset="0"/>
                <a:ea typeface="ＭＳ Ｐゴシック" pitchFamily="34" charset="-128"/>
              </a:rPr>
              <a:t> – feature of the earth’s surface such as a lake, valley, canyon</a:t>
            </a:r>
          </a:p>
          <a:p>
            <a:pPr marL="0" indent="0">
              <a:lnSpc>
                <a:spcPct val="90000"/>
              </a:lnSpc>
              <a:spcAft>
                <a:spcPct val="10000"/>
              </a:spcAft>
              <a:buFont typeface="Arial" charset="0"/>
              <a:buNone/>
            </a:pPr>
            <a:r>
              <a:rPr lang="en-US" sz="2100" b="1" dirty="0" smtClean="0">
                <a:latin typeface="Comic Sans MS" pitchFamily="66" charset="0"/>
                <a:ea typeface="ＭＳ Ｐゴシック" pitchFamily="34" charset="-128"/>
              </a:rPr>
              <a:t>Marsh –</a:t>
            </a:r>
            <a:r>
              <a:rPr lang="en-US" sz="2100" dirty="0" smtClean="0">
                <a:latin typeface="Comic Sans MS" pitchFamily="66" charset="0"/>
                <a:ea typeface="ＭＳ Ｐゴシック" pitchFamily="34" charset="-128"/>
              </a:rPr>
              <a:t> a wetland dominated by grasses</a:t>
            </a:r>
          </a:p>
          <a:p>
            <a:pPr marL="0" indent="0">
              <a:lnSpc>
                <a:spcPct val="90000"/>
              </a:lnSpc>
              <a:spcAft>
                <a:spcPct val="10000"/>
              </a:spcAft>
              <a:buFont typeface="Arial" charset="0"/>
              <a:buNone/>
            </a:pPr>
            <a:r>
              <a:rPr lang="en-US" sz="2100" b="1" dirty="0" smtClean="0">
                <a:latin typeface="Comic Sans MS" pitchFamily="66" charset="0"/>
                <a:ea typeface="ＭＳ Ｐゴシック" pitchFamily="34" charset="-128"/>
              </a:rPr>
              <a:t>Wetlands –</a:t>
            </a:r>
            <a:r>
              <a:rPr lang="en-US" sz="2100" dirty="0" smtClean="0">
                <a:latin typeface="Comic Sans MS" pitchFamily="66" charset="0"/>
                <a:ea typeface="ＭＳ Ｐゴシック" pitchFamily="34" charset="-128"/>
              </a:rPr>
              <a:t> areas of watery land</a:t>
            </a:r>
          </a:p>
          <a:p>
            <a:pPr marL="0" indent="0">
              <a:lnSpc>
                <a:spcPct val="90000"/>
              </a:lnSpc>
              <a:spcAft>
                <a:spcPct val="10000"/>
              </a:spcAft>
            </a:pPr>
            <a:r>
              <a:rPr lang="en-US" sz="2100" i="1" dirty="0" smtClean="0">
                <a:solidFill>
                  <a:srgbClr val="FF3300"/>
                </a:solidFill>
                <a:latin typeface="Comic Sans MS" pitchFamily="66" charset="0"/>
                <a:ea typeface="ＭＳ Ｐゴシック" pitchFamily="34" charset="-128"/>
              </a:rPr>
              <a:t>Procedure</a:t>
            </a:r>
            <a:r>
              <a:rPr lang="en-US" sz="2100" dirty="0" smtClean="0">
                <a:latin typeface="Comic Sans MS" pitchFamily="66" charset="0"/>
                <a:ea typeface="ＭＳ Ｐゴシック" pitchFamily="34" charset="-128"/>
              </a:rPr>
              <a:t>: </a:t>
            </a:r>
          </a:p>
          <a:p>
            <a:pPr marL="0" indent="0">
              <a:lnSpc>
                <a:spcPct val="90000"/>
              </a:lnSpc>
              <a:spcAft>
                <a:spcPct val="10000"/>
              </a:spcAft>
            </a:pPr>
            <a:r>
              <a:rPr lang="en-US" sz="2100" dirty="0" smtClean="0">
                <a:latin typeface="Comic Sans MS" pitchFamily="66" charset="0"/>
                <a:ea typeface="ＭＳ Ｐゴシック" pitchFamily="34" charset="-128"/>
              </a:rPr>
              <a:t>I understand _____</a:t>
            </a:r>
          </a:p>
          <a:p>
            <a:pPr marL="0" indent="0">
              <a:lnSpc>
                <a:spcPct val="90000"/>
              </a:lnSpc>
              <a:spcAft>
                <a:spcPct val="10000"/>
              </a:spcAft>
            </a:pPr>
            <a:r>
              <a:rPr lang="en-US" sz="2100" dirty="0" smtClean="0">
                <a:latin typeface="Comic Sans MS" pitchFamily="66" charset="0"/>
                <a:ea typeface="ＭＳ Ｐゴシック" pitchFamily="34" charset="-128"/>
              </a:rPr>
              <a:t>Materials _____</a:t>
            </a:r>
          </a:p>
          <a:p>
            <a:pPr marL="0" indent="0">
              <a:lnSpc>
                <a:spcPct val="90000"/>
              </a:lnSpc>
            </a:pPr>
            <a:endParaRPr lang="en-US" sz="2100" dirty="0" smtClean="0">
              <a:ea typeface="ＭＳ Ｐゴシック" pitchFamily="34" charset="-128"/>
            </a:endParaRPr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>
            <a:off x="3581400" y="1600200"/>
            <a:ext cx="0" cy="556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build="p"/>
      <p:bldP spid="14029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mic Sans MS" pitchFamily="66" charset="0"/>
              </a:rPr>
              <a:t>Activity 24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Where Shall We Build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620000" cy="4525963"/>
          </a:xfrm>
        </p:spPr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Data:</a:t>
            </a:r>
            <a:r>
              <a:rPr lang="en-US" sz="3600" dirty="0" smtClean="0">
                <a:latin typeface="Comic Sans MS" pitchFamily="66" charset="0"/>
              </a:rPr>
              <a:t> Copy table into your notebook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Conclusion:</a:t>
            </a:r>
            <a:r>
              <a:rPr lang="en-US" sz="3600" dirty="0" smtClean="0">
                <a:latin typeface="Comic Sans MS" pitchFamily="66" charset="0"/>
              </a:rPr>
              <a:t> What is a landform?  Give three examples of a landform.  What is one new piece of information you </a:t>
            </a:r>
            <a:r>
              <a:rPr lang="en-US" sz="3600" dirty="0" smtClean="0">
                <a:latin typeface="Comic Sans MS" pitchFamily="66" charset="0"/>
              </a:rPr>
              <a:t>learned from Activity 24?</a:t>
            </a:r>
            <a:endParaRPr lang="en-US" sz="3600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107</Words>
  <Application>Microsoft Office PowerPoint</Application>
  <PresentationFormat>On-screen Show (4:3)</PresentationFormat>
  <Paragraphs>15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Activity 24: Where Shall We Build</vt:lpstr>
      <vt:lpstr>Activity 24 Where Shall We Build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 12: Observing Natural Resources</dc:title>
  <dc:creator>apallister</dc:creator>
  <cp:lastModifiedBy>Windows User</cp:lastModifiedBy>
  <cp:revision>6</cp:revision>
  <dcterms:created xsi:type="dcterms:W3CDTF">2011-10-31T13:14:00Z</dcterms:created>
  <dcterms:modified xsi:type="dcterms:W3CDTF">2013-12-18T17:10:02Z</dcterms:modified>
</cp:coreProperties>
</file>