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18887-B4B3-4F96-947E-4CC3DC2DE853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86FE4-61CF-431F-93DC-D79FBB464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09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05A2B0-DAEA-4B6B-AF9D-D7DB2E191B6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BE7D2C-AD1C-42C8-B355-62A367F58E4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96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94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24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3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0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9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23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9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4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2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943E9-28BF-4EB3-A8FA-8F3EDF91D1EA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1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175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dirty="0" smtClean="0">
                <a:latin typeface="Comic Sans MS" pitchFamily="66" charset="0"/>
              </a:rPr>
              <a:t>Activity </a:t>
            </a:r>
            <a:r>
              <a:rPr lang="en-US" sz="3200" dirty="0" smtClean="0">
                <a:latin typeface="Comic Sans MS" pitchFamily="66" charset="0"/>
              </a:rPr>
              <a:t>19: Rock Formation</a:t>
            </a:r>
            <a:endParaRPr lang="en-US" sz="3200" dirty="0" smtClean="0">
              <a:latin typeface="Comic Sans MS" pitchFamily="66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5105400"/>
          </a:xfrm>
          <a:ln>
            <a:solidFill>
              <a:schemeClr val="tx1">
                <a:alpha val="74901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Challenge Question: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latin typeface="Comic Sans MS" pitchFamily="66" charset="0"/>
              </a:rPr>
              <a:t>How </a:t>
            </a:r>
            <a:r>
              <a:rPr lang="en-US" sz="2400" dirty="0" smtClean="0">
                <a:latin typeface="Comic Sans MS" pitchFamily="66" charset="0"/>
              </a:rPr>
              <a:t>are rocks formed</a:t>
            </a:r>
            <a:r>
              <a:rPr lang="en-US" sz="2400" dirty="0" smtClean="0">
                <a:latin typeface="Comic Sans MS" pitchFamily="66" charset="0"/>
              </a:rPr>
              <a:t>?</a:t>
            </a:r>
            <a:endParaRPr lang="en-US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Background:</a:t>
            </a:r>
            <a:r>
              <a:rPr lang="en-US" sz="2400" dirty="0" smtClean="0">
                <a:latin typeface="Comic Sans MS" pitchFamily="66" charset="0"/>
              </a:rPr>
              <a:t> Read the introduction on  page </a:t>
            </a:r>
            <a:r>
              <a:rPr lang="en-US" sz="2400" dirty="0" smtClean="0">
                <a:latin typeface="Comic Sans MS" pitchFamily="66" charset="0"/>
              </a:rPr>
              <a:t>B-33</a:t>
            </a:r>
            <a:endParaRPr lang="en-US" sz="2400" dirty="0" smtClean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Vocabulary: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Sediments: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Sedimentary: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Magma: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Igneous: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Metamorphic:</a:t>
            </a:r>
          </a:p>
          <a:p>
            <a:pPr eaLnBrk="1" hangingPunct="1">
              <a:buFont typeface="Arial" charset="0"/>
              <a:buNone/>
            </a:pPr>
            <a:endParaRPr lang="en-US" sz="24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48000" cy="5118100"/>
          </a:xfrm>
          <a:ln>
            <a:solidFill>
              <a:schemeClr val="tx1">
                <a:alpha val="74901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White Space ?:</a:t>
            </a:r>
          </a:p>
          <a:p>
            <a:pPr eaLnBrk="1" hangingPunct="1"/>
            <a:r>
              <a:rPr lang="en-US" sz="2400" dirty="0" smtClean="0">
                <a:latin typeface="Comic Sans MS" pitchFamily="66" charset="0"/>
              </a:rPr>
              <a:t>What are the 3 main types of rocks</a:t>
            </a:r>
            <a:r>
              <a:rPr lang="en-US" sz="2400" dirty="0" smtClean="0">
                <a:latin typeface="Comic Sans MS" pitchFamily="66" charset="0"/>
              </a:rPr>
              <a:t>?  How does each type form?  </a:t>
            </a:r>
            <a:endParaRPr lang="en-US" sz="2400" dirty="0" smtClean="0">
              <a:latin typeface="Comic Sans MS" pitchFamily="66" charset="0"/>
            </a:endParaRPr>
          </a:p>
          <a:p>
            <a:pPr eaLnBrk="1" hangingPunct="1"/>
            <a:endParaRPr lang="en-US" sz="2400" dirty="0" smtClean="0">
              <a:latin typeface="Comic Sans MS" pitchFamily="66" charset="0"/>
            </a:endParaRPr>
          </a:p>
          <a:p>
            <a:pPr eaLnBrk="1" hangingPunct="1"/>
            <a:endParaRPr lang="en-US" sz="2400" i="1" dirty="0" smtClean="0">
              <a:latin typeface="Comic Sans MS" pitchFamily="66" charset="0"/>
            </a:endParaRPr>
          </a:p>
        </p:txBody>
      </p:sp>
      <p:pic>
        <p:nvPicPr>
          <p:cNvPr id="1026" name="Picture 2" descr="C:\Users\Warren\AppData\Local\Microsoft\Windows\Temporary Internet Files\Content.IE5\2CWIW3NA\MM900236443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96240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68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latin typeface="Comic Sans MS" pitchFamily="66" charset="0"/>
              </a:rPr>
              <a:t>Activity </a:t>
            </a:r>
            <a:r>
              <a:rPr lang="en-US" sz="3600" dirty="0" smtClean="0">
                <a:latin typeface="Comic Sans MS" pitchFamily="66" charset="0"/>
              </a:rPr>
              <a:t>19: Rock Formation</a:t>
            </a:r>
            <a:endParaRPr lang="en-US" sz="3600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Materials:</a:t>
            </a:r>
            <a:r>
              <a:rPr lang="en-US" dirty="0" smtClean="0">
                <a:latin typeface="Comic Sans MS" pitchFamily="66" charset="0"/>
              </a:rPr>
              <a:t> Read over the list on p </a:t>
            </a:r>
            <a:r>
              <a:rPr lang="en-US" dirty="0" smtClean="0">
                <a:latin typeface="Comic Sans MS" pitchFamily="66" charset="0"/>
              </a:rPr>
              <a:t>B-33</a:t>
            </a:r>
            <a:endParaRPr lang="en-US" dirty="0" smtClean="0">
              <a:latin typeface="Comic Sans MS" pitchFamily="66" charset="0"/>
            </a:endParaRPr>
          </a:p>
          <a:p>
            <a:pPr eaLnBrk="1" hangingPunct="1"/>
            <a:endParaRPr lang="en-US" dirty="0" smtClean="0">
              <a:latin typeface="Comic Sans MS" pitchFamily="66" charset="0"/>
            </a:endParaRP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Procedure:</a:t>
            </a:r>
            <a:r>
              <a:rPr lang="en-US" dirty="0" smtClean="0">
                <a:latin typeface="Comic Sans MS" pitchFamily="66" charset="0"/>
              </a:rPr>
              <a:t> Read  p </a:t>
            </a:r>
            <a:r>
              <a:rPr lang="en-US" dirty="0" smtClean="0">
                <a:latin typeface="Comic Sans MS" pitchFamily="66" charset="0"/>
              </a:rPr>
              <a:t>B-33 through B-36</a:t>
            </a:r>
          </a:p>
          <a:p>
            <a:pPr eaLnBrk="1" hangingPunct="1"/>
            <a:r>
              <a:rPr lang="en-US" dirty="0" smtClean="0">
                <a:latin typeface="Comic Sans MS" pitchFamily="66" charset="0"/>
              </a:rPr>
              <a:t>Word Splash!</a:t>
            </a:r>
            <a:endParaRPr lang="en-US" dirty="0" smtClean="0">
              <a:latin typeface="Comic Sans MS" pitchFamily="66" charset="0"/>
            </a:endParaRPr>
          </a:p>
          <a:p>
            <a:pPr eaLnBrk="1" hangingPunct="1"/>
            <a:endParaRPr lang="en-US" dirty="0" smtClean="0">
              <a:latin typeface="Comic Sans MS" pitchFamily="66" charset="0"/>
            </a:endParaRP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Data:</a:t>
            </a:r>
            <a:r>
              <a:rPr lang="en-US" dirty="0" smtClean="0">
                <a:latin typeface="Comic Sans MS" pitchFamily="66" charset="0"/>
              </a:rPr>
              <a:t> Record data on student sheet </a:t>
            </a:r>
            <a:r>
              <a:rPr lang="en-US" dirty="0" smtClean="0">
                <a:latin typeface="Comic Sans MS" pitchFamily="66" charset="0"/>
              </a:rPr>
              <a:t>19.1 </a:t>
            </a:r>
            <a:r>
              <a:rPr lang="en-US" dirty="0" smtClean="0">
                <a:latin typeface="Comic Sans MS" pitchFamily="66" charset="0"/>
              </a:rPr>
              <a:t>and </a:t>
            </a:r>
            <a:r>
              <a:rPr lang="en-US" dirty="0" smtClean="0">
                <a:latin typeface="Comic Sans MS" pitchFamily="66" charset="0"/>
              </a:rPr>
              <a:t>19.2</a:t>
            </a:r>
            <a:endParaRPr lang="en-US" i="1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21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Activity </a:t>
            </a:r>
            <a:r>
              <a:rPr lang="en-US" dirty="0" smtClean="0">
                <a:latin typeface="Comic Sans MS" pitchFamily="66" charset="0"/>
              </a:rPr>
              <a:t>19:  Rock Formation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20000" cy="45259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Analysis Questions</a:t>
            </a:r>
            <a:r>
              <a:rPr lang="en-US" sz="3200" dirty="0">
                <a:latin typeface="Comic Sans MS" pitchFamily="66" charset="0"/>
              </a:rPr>
              <a:t>: </a:t>
            </a:r>
            <a:r>
              <a:rPr lang="en-US" sz="3200" dirty="0" smtClean="0">
                <a:latin typeface="Comic Sans MS" pitchFamily="66" charset="0"/>
              </a:rPr>
              <a:t>On page B-37 answer #1-6</a:t>
            </a:r>
          </a:p>
          <a:p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Conclusion</a:t>
            </a:r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  <a:r>
              <a:rPr lang="en-US" sz="3200" dirty="0" smtClean="0">
                <a:latin typeface="Comic Sans MS" pitchFamily="66" charset="0"/>
              </a:rPr>
              <a:t> Summarize what happened in the </a:t>
            </a:r>
            <a:r>
              <a:rPr lang="en-US" sz="3200" dirty="0" smtClean="0">
                <a:latin typeface="Comic Sans MS" pitchFamily="66" charset="0"/>
              </a:rPr>
              <a:t>reading.  </a:t>
            </a:r>
            <a:r>
              <a:rPr lang="en-US" sz="3200" dirty="0" smtClean="0">
                <a:latin typeface="Comic Sans MS" pitchFamily="66" charset="0"/>
              </a:rPr>
              <a:t>What are some examples of Igneous, Metamorphic, and Sedimentary</a:t>
            </a:r>
            <a:r>
              <a:rPr lang="en-US" sz="3200" dirty="0" smtClean="0">
                <a:latin typeface="Comic Sans MS" pitchFamily="66" charset="0"/>
              </a:rPr>
              <a:t>?</a:t>
            </a:r>
            <a:endParaRPr lang="en-US" sz="3200" dirty="0" smtClean="0">
              <a:latin typeface="Comic Sans MS" pitchFamily="66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Notes </a:t>
            </a: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to Self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: </a:t>
            </a:r>
            <a:r>
              <a:rPr lang="en-US" sz="3200" dirty="0" smtClean="0">
                <a:latin typeface="Comic Sans MS" pitchFamily="66" charset="0"/>
              </a:rPr>
              <a:t>Finish for Homework!</a:t>
            </a:r>
          </a:p>
        </p:txBody>
      </p:sp>
    </p:spTree>
    <p:extLst>
      <p:ext uri="{BB962C8B-B14F-4D97-AF65-F5344CB8AC3E}">
        <p14:creationId xmlns:p14="http://schemas.microsoft.com/office/powerpoint/2010/main" val="981759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130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Activity 19: Rock Formation</vt:lpstr>
      <vt:lpstr>Activity 19: Rock Formation</vt:lpstr>
      <vt:lpstr>Activity 19:  Rock 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12: Observing Natural Resources</dc:title>
  <dc:creator>apallister</dc:creator>
  <cp:lastModifiedBy>Windows User</cp:lastModifiedBy>
  <cp:revision>15</cp:revision>
  <dcterms:created xsi:type="dcterms:W3CDTF">2011-10-31T13:14:00Z</dcterms:created>
  <dcterms:modified xsi:type="dcterms:W3CDTF">2013-12-10T16:57:01Z</dcterms:modified>
</cp:coreProperties>
</file>