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18887-B4B3-4F96-947E-4CC3DC2DE85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86FE4-61CF-431F-93DC-D79FBB464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5A2B0-DAEA-4B6B-AF9D-D7DB2E191B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BE7D2C-AD1C-42C8-B355-62A367F58E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9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43E9-28BF-4EB3-A8FA-8F3EDF91D1EA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atin typeface="Comic Sans MS" pitchFamily="66" charset="0"/>
              </a:rPr>
              <a:t>Activity </a:t>
            </a:r>
            <a:r>
              <a:rPr lang="en-US" sz="3200" dirty="0" smtClean="0">
                <a:latin typeface="Comic Sans MS" pitchFamily="66" charset="0"/>
              </a:rPr>
              <a:t>17: The Minerals in Rocks</a:t>
            </a:r>
            <a:endParaRPr lang="en-US" sz="3200" dirty="0" smtClean="0">
              <a:latin typeface="Comic Sans MS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51054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Challenge Question: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Comic Sans MS" pitchFamily="66" charset="0"/>
              </a:rPr>
              <a:t>Can you identify one of the minerals found in a rock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Background:</a:t>
            </a:r>
            <a:r>
              <a:rPr lang="en-US" sz="2400" dirty="0" smtClean="0">
                <a:latin typeface="Comic Sans MS" pitchFamily="66" charset="0"/>
              </a:rPr>
              <a:t> Read </a:t>
            </a:r>
            <a:r>
              <a:rPr lang="en-US" sz="2400" dirty="0" smtClean="0">
                <a:latin typeface="Comic Sans MS" pitchFamily="66" charset="0"/>
              </a:rPr>
              <a:t>the introduction on  page b25 and </a:t>
            </a:r>
            <a:r>
              <a:rPr lang="en-US" sz="2400" dirty="0" smtClean="0">
                <a:latin typeface="Comic Sans MS" pitchFamily="66" charset="0"/>
              </a:rPr>
              <a:t>write down </a:t>
            </a:r>
            <a:r>
              <a:rPr lang="en-US" sz="2400" dirty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 fact. 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Vocabulary: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Property: </a:t>
            </a:r>
            <a:r>
              <a:rPr lang="en-US" sz="2400" dirty="0" smtClean="0">
                <a:latin typeface="Comic Sans MS" pitchFamily="66" charset="0"/>
              </a:rPr>
              <a:t>Characteristics of a material or object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Streak Color: </a:t>
            </a:r>
            <a:r>
              <a:rPr lang="en-US" sz="2400" dirty="0" smtClean="0">
                <a:latin typeface="Comic Sans MS" pitchFamily="66" charset="0"/>
              </a:rPr>
              <a:t>The color of powder a particular rock has when scratched on a ceramic plate.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48000" cy="51181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White Space ?: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What do you think a rock is made of?  Make a prediction.</a:t>
            </a:r>
            <a:endParaRPr lang="en-US" sz="2400" dirty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i="1" dirty="0" smtClean="0">
              <a:latin typeface="Comic Sans MS" pitchFamily="66" charset="0"/>
            </a:endParaRPr>
          </a:p>
        </p:txBody>
      </p:sp>
      <p:pic>
        <p:nvPicPr>
          <p:cNvPr id="1026" name="Picture 2" descr="C:\Users\Warren\AppData\Local\Microsoft\Windows\Temporary Internet Files\Content.IE5\32JT7V2G\MP90040162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02480"/>
            <a:ext cx="2007870" cy="160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Comic Sans MS" pitchFamily="66" charset="0"/>
              </a:rPr>
              <a:t>Activity </a:t>
            </a:r>
            <a:r>
              <a:rPr lang="en-US" sz="3600" dirty="0" smtClean="0">
                <a:latin typeface="Comic Sans MS" pitchFamily="66" charset="0"/>
              </a:rPr>
              <a:t>17: The Minerals in Rocks</a:t>
            </a:r>
            <a:endParaRPr 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Materials:</a:t>
            </a:r>
            <a:r>
              <a:rPr lang="en-US" dirty="0" smtClean="0">
                <a:latin typeface="Comic Sans MS" pitchFamily="66" charset="0"/>
              </a:rPr>
              <a:t> Read over the list on p </a:t>
            </a:r>
            <a:r>
              <a:rPr lang="en-US" dirty="0" smtClean="0">
                <a:latin typeface="Comic Sans MS" pitchFamily="66" charset="0"/>
              </a:rPr>
              <a:t>B-26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Procedure:</a:t>
            </a:r>
            <a:r>
              <a:rPr lang="en-US" dirty="0" smtClean="0">
                <a:latin typeface="Comic Sans MS" pitchFamily="66" charset="0"/>
              </a:rPr>
              <a:t> Read  p </a:t>
            </a:r>
            <a:r>
              <a:rPr lang="en-US" dirty="0" smtClean="0">
                <a:latin typeface="Comic Sans MS" pitchFamily="66" charset="0"/>
              </a:rPr>
              <a:t>B-27 </a:t>
            </a:r>
            <a:r>
              <a:rPr lang="en-US" dirty="0" smtClean="0">
                <a:latin typeface="Comic Sans MS" pitchFamily="66" charset="0"/>
              </a:rPr>
              <a:t>and check off if you understand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Data:</a:t>
            </a:r>
            <a:r>
              <a:rPr lang="en-US" dirty="0" smtClean="0">
                <a:latin typeface="Comic Sans MS" pitchFamily="66" charset="0"/>
              </a:rPr>
              <a:t> Record data on student sheet </a:t>
            </a:r>
            <a:r>
              <a:rPr lang="en-US" dirty="0" smtClean="0">
                <a:latin typeface="Comic Sans MS" pitchFamily="66" charset="0"/>
              </a:rPr>
              <a:t>17.1 </a:t>
            </a:r>
            <a:r>
              <a:rPr lang="en-US" i="1" dirty="0" smtClean="0">
                <a:latin typeface="Comic Sans MS" pitchFamily="66" charset="0"/>
              </a:rPr>
              <a:t>Rock Observations</a:t>
            </a:r>
            <a:endParaRPr lang="en-US" i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Activity </a:t>
            </a:r>
            <a:r>
              <a:rPr lang="en-US" dirty="0" smtClean="0">
                <a:latin typeface="Comic Sans MS" pitchFamily="66" charset="0"/>
              </a:rPr>
              <a:t>17:  The Minerals in Rocks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Analysis Questions</a:t>
            </a:r>
            <a:r>
              <a:rPr lang="en-US" sz="3200" dirty="0">
                <a:latin typeface="Comic Sans MS" pitchFamily="66" charset="0"/>
              </a:rPr>
              <a:t>: On page </a:t>
            </a:r>
            <a:r>
              <a:rPr lang="en-US" sz="3200" dirty="0" smtClean="0">
                <a:latin typeface="Comic Sans MS" pitchFamily="66" charset="0"/>
              </a:rPr>
              <a:t>B-28 answer </a:t>
            </a:r>
            <a:r>
              <a:rPr lang="en-US" sz="3200" dirty="0">
                <a:latin typeface="Comic Sans MS" pitchFamily="66" charset="0"/>
              </a:rPr>
              <a:t>questions </a:t>
            </a:r>
            <a:r>
              <a:rPr lang="en-US" sz="3200">
                <a:latin typeface="Comic Sans MS" pitchFamily="66" charset="0"/>
              </a:rPr>
              <a:t>#</a:t>
            </a:r>
            <a:r>
              <a:rPr lang="en-US" sz="3200" smtClean="0">
                <a:latin typeface="Comic Sans MS" pitchFamily="66" charset="0"/>
              </a:rPr>
              <a:t>1-4</a:t>
            </a:r>
            <a:endParaRPr lang="en-US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Conclusion:</a:t>
            </a:r>
            <a:r>
              <a:rPr lang="en-US" sz="3200" dirty="0" smtClean="0">
                <a:latin typeface="Comic Sans MS" pitchFamily="66" charset="0"/>
              </a:rPr>
              <a:t> What </a:t>
            </a:r>
            <a:r>
              <a:rPr lang="en-US" sz="3200" dirty="0" smtClean="0">
                <a:latin typeface="Comic Sans MS" pitchFamily="66" charset="0"/>
              </a:rPr>
              <a:t>are rocks made up of</a:t>
            </a:r>
            <a:r>
              <a:rPr lang="en-US" sz="3200" dirty="0" smtClean="0">
                <a:latin typeface="Comic Sans MS" pitchFamily="66" charset="0"/>
              </a:rPr>
              <a:t>?  What mineral is in limestone?  Use </a:t>
            </a:r>
            <a:r>
              <a:rPr lang="en-US" sz="3200" dirty="0" smtClean="0">
                <a:latin typeface="Comic Sans MS" pitchFamily="66" charset="0"/>
              </a:rPr>
              <a:t>evidence from the activity in order to support your decision.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Notes 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to Self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3200" dirty="0" smtClean="0">
                <a:latin typeface="Comic Sans MS" pitchFamily="66" charset="0"/>
              </a:rPr>
              <a:t>Finish for Homework!</a:t>
            </a:r>
          </a:p>
        </p:txBody>
      </p:sp>
    </p:spTree>
    <p:extLst>
      <p:ext uri="{BB962C8B-B14F-4D97-AF65-F5344CB8AC3E}">
        <p14:creationId xmlns:p14="http://schemas.microsoft.com/office/powerpoint/2010/main" val="98175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173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Activity 17: The Minerals in Rocks</vt:lpstr>
      <vt:lpstr>Activity 17: The Minerals in Rocks</vt:lpstr>
      <vt:lpstr>Activity 17:  The Minerals in Rocks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12: Observing Natural Resources</dc:title>
  <dc:creator>apallister</dc:creator>
  <cp:lastModifiedBy>Windows User</cp:lastModifiedBy>
  <cp:revision>10</cp:revision>
  <dcterms:created xsi:type="dcterms:W3CDTF">2011-10-31T13:14:00Z</dcterms:created>
  <dcterms:modified xsi:type="dcterms:W3CDTF">2013-12-02T17:41:02Z</dcterms:modified>
</cp:coreProperties>
</file>