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18887-B4B3-4F96-947E-4CC3DC2DE85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86FE4-61CF-431F-93DC-D79FBB464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0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05A2B0-DAEA-4B6B-AF9D-D7DB2E191B6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BE7D2C-AD1C-42C8-B355-62A367F58E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9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9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2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3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0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9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2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9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4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3E9-28BF-4EB3-A8FA-8F3EDF91D1E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2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943E9-28BF-4EB3-A8FA-8F3EDF91D1EA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67F53-9511-41BB-A4E1-E620C7D0A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1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175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 smtClean="0">
                <a:latin typeface="Comic Sans MS" pitchFamily="66" charset="0"/>
              </a:rPr>
              <a:t>Activity </a:t>
            </a:r>
            <a:r>
              <a:rPr lang="en-US" sz="3200" dirty="0" smtClean="0">
                <a:latin typeface="Comic Sans MS" pitchFamily="66" charset="0"/>
              </a:rPr>
              <a:t>14: Analyzing Diamond Data</a:t>
            </a:r>
            <a:endParaRPr lang="en-US" sz="3200" dirty="0" smtClean="0">
              <a:latin typeface="Comic Sans MS" pitchFamily="66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5105400"/>
          </a:xfrm>
          <a:ln>
            <a:solidFill>
              <a:schemeClr val="tx1">
                <a:alpha val="74901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Challenge Question: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latin typeface="Comic Sans MS" pitchFamily="66" charset="0"/>
              </a:rPr>
              <a:t>What data can you get from examining a material?</a:t>
            </a: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Background:</a:t>
            </a:r>
            <a:r>
              <a:rPr lang="en-US" sz="2400" dirty="0" smtClean="0">
                <a:latin typeface="Comic Sans MS" pitchFamily="66" charset="0"/>
              </a:rPr>
              <a:t> Read Introduction and write down </a:t>
            </a:r>
            <a:r>
              <a:rPr lang="en-US" sz="2400" dirty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 fact. </a:t>
            </a: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Vocabulary:</a:t>
            </a: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Propert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en-US" sz="2400" dirty="0" smtClean="0">
                <a:latin typeface="Comic Sans MS" pitchFamily="66" charset="0"/>
              </a:rPr>
              <a:t>Characteristics of a material or object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48000" cy="5118100"/>
          </a:xfrm>
          <a:ln>
            <a:solidFill>
              <a:schemeClr val="tx1">
                <a:alpha val="74901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White Space ?:</a:t>
            </a: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Was the material a diamond in the last activity</a:t>
            </a:r>
            <a:r>
              <a:rPr lang="en-US" sz="2400" dirty="0" smtClean="0">
                <a:latin typeface="Comic Sans MS" pitchFamily="66" charset="0"/>
              </a:rPr>
              <a:t>?  Support your answer with evidence.</a:t>
            </a:r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endParaRPr lang="en-US" sz="2400" dirty="0">
              <a:latin typeface="Comic Sans MS" pitchFamily="66" charset="0"/>
            </a:endParaRPr>
          </a:p>
          <a:p>
            <a:pPr eaLnBrk="1" hangingPunct="1"/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endParaRPr lang="en-US" sz="2400" i="1" dirty="0" smtClean="0">
              <a:latin typeface="Comic Sans MS" pitchFamily="66" charset="0"/>
            </a:endParaRPr>
          </a:p>
        </p:txBody>
      </p:sp>
      <p:pic>
        <p:nvPicPr>
          <p:cNvPr id="3" name="Picture 3" descr="C:\Users\Warren\AppData\Local\Microsoft\Windows\Temporary Internet Files\Content.IE5\6FEUTP37\MC9002805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95800"/>
            <a:ext cx="1664034" cy="119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6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latin typeface="Comic Sans MS" pitchFamily="66" charset="0"/>
              </a:rPr>
              <a:t>Activity </a:t>
            </a:r>
            <a:r>
              <a:rPr lang="en-US" sz="3600" dirty="0" smtClean="0">
                <a:latin typeface="Comic Sans MS" pitchFamily="66" charset="0"/>
              </a:rPr>
              <a:t>14: Analyzing Diamond Data</a:t>
            </a:r>
            <a:endParaRPr lang="en-US" sz="36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Materials:</a:t>
            </a:r>
            <a:r>
              <a:rPr lang="en-US" dirty="0" smtClean="0">
                <a:latin typeface="Comic Sans MS" pitchFamily="66" charset="0"/>
              </a:rPr>
              <a:t> Read over the list on p </a:t>
            </a:r>
            <a:r>
              <a:rPr lang="en-US" dirty="0" smtClean="0">
                <a:latin typeface="Comic Sans MS" pitchFamily="66" charset="0"/>
              </a:rPr>
              <a:t>B-11</a:t>
            </a:r>
            <a:endParaRPr lang="en-US" dirty="0" smtClean="0">
              <a:latin typeface="Comic Sans MS" pitchFamily="66" charset="0"/>
            </a:endParaRP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Procedure:</a:t>
            </a:r>
            <a:r>
              <a:rPr lang="en-US" dirty="0" smtClean="0">
                <a:latin typeface="Comic Sans MS" pitchFamily="66" charset="0"/>
              </a:rPr>
              <a:t> Read  p </a:t>
            </a:r>
            <a:r>
              <a:rPr lang="en-US" dirty="0" smtClean="0">
                <a:latin typeface="Comic Sans MS" pitchFamily="66" charset="0"/>
              </a:rPr>
              <a:t>B-12 </a:t>
            </a:r>
            <a:r>
              <a:rPr lang="en-US" dirty="0" smtClean="0">
                <a:latin typeface="Comic Sans MS" pitchFamily="66" charset="0"/>
              </a:rPr>
              <a:t>and check off if you understand</a:t>
            </a:r>
          </a:p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Data:</a:t>
            </a:r>
            <a:r>
              <a:rPr lang="en-US" dirty="0" smtClean="0">
                <a:latin typeface="Comic Sans MS" pitchFamily="66" charset="0"/>
              </a:rPr>
              <a:t> Record data on student sheet </a:t>
            </a:r>
            <a:r>
              <a:rPr lang="en-US" dirty="0" smtClean="0">
                <a:latin typeface="Comic Sans MS" pitchFamily="66" charset="0"/>
              </a:rPr>
              <a:t>14.1 </a:t>
            </a:r>
            <a:r>
              <a:rPr lang="en-US" i="1" dirty="0" smtClean="0">
                <a:latin typeface="Comic Sans MS" pitchFamily="66" charset="0"/>
              </a:rPr>
              <a:t>Properties of Different Materials</a:t>
            </a:r>
            <a:endParaRPr lang="en-US" i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Activity </a:t>
            </a:r>
            <a:r>
              <a:rPr lang="en-US" dirty="0" smtClean="0">
                <a:latin typeface="Comic Sans MS" pitchFamily="66" charset="0"/>
              </a:rPr>
              <a:t>14: Analyzing Diamond Data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Analysis Questions</a:t>
            </a:r>
            <a:r>
              <a:rPr lang="en-US" sz="3200" dirty="0">
                <a:latin typeface="Comic Sans MS" pitchFamily="66" charset="0"/>
              </a:rPr>
              <a:t>: On page </a:t>
            </a:r>
            <a:r>
              <a:rPr lang="en-US" sz="3200" dirty="0" smtClean="0">
                <a:latin typeface="Comic Sans MS" pitchFamily="66" charset="0"/>
              </a:rPr>
              <a:t>B-12 and B-13 </a:t>
            </a:r>
            <a:r>
              <a:rPr lang="en-US" sz="3200" dirty="0">
                <a:latin typeface="Comic Sans MS" pitchFamily="66" charset="0"/>
              </a:rPr>
              <a:t>answer questions #</a:t>
            </a:r>
            <a:r>
              <a:rPr lang="en-US" sz="3200" dirty="0" smtClean="0">
                <a:latin typeface="Comic Sans MS" pitchFamily="66" charset="0"/>
              </a:rPr>
              <a:t>1-6</a:t>
            </a:r>
            <a:endParaRPr lang="en-US" sz="32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Conclusion: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What type of material was the earring?  Use evidence from the activity in order to support your decision.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Notes 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to Self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en-US" sz="3200" dirty="0" smtClean="0">
                <a:latin typeface="Comic Sans MS" pitchFamily="66" charset="0"/>
              </a:rPr>
              <a:t>Finish for Homework!</a:t>
            </a:r>
            <a:endParaRPr lang="en-US" sz="32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75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147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Activity 14: Analyzing Diamond Data</vt:lpstr>
      <vt:lpstr>Activity 14: Analyzing Diamond Data</vt:lpstr>
      <vt:lpstr>Activity 14: Analyzing Diamond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12: Observing Natural Resources</dc:title>
  <dc:creator>apallister</dc:creator>
  <cp:lastModifiedBy>Windows User</cp:lastModifiedBy>
  <cp:revision>9</cp:revision>
  <dcterms:created xsi:type="dcterms:W3CDTF">2011-10-31T13:14:00Z</dcterms:created>
  <dcterms:modified xsi:type="dcterms:W3CDTF">2013-11-12T16:30:06Z</dcterms:modified>
</cp:coreProperties>
</file>