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18887-B4B3-4F96-947E-4CC3DC2DE853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86FE4-61CF-431F-93DC-D79FBB464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05A2B0-DAEA-4B6B-AF9D-D7DB2E191B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BE7D2C-AD1C-42C8-B355-62A367F58E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9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9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43E9-28BF-4EB3-A8FA-8F3EDF91D1EA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1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atin typeface="Comic Sans MS" pitchFamily="66" charset="0"/>
              </a:rPr>
              <a:t>Activity </a:t>
            </a:r>
            <a:r>
              <a:rPr lang="en-US" sz="3200" dirty="0" smtClean="0">
                <a:latin typeface="Comic Sans MS" pitchFamily="66" charset="0"/>
              </a:rPr>
              <a:t>13: Diamond Dilemma</a:t>
            </a:r>
            <a:endParaRPr lang="en-US" sz="3200" dirty="0" smtClean="0">
              <a:latin typeface="Comic Sans MS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51054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Challenge Question: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Comic Sans MS" pitchFamily="66" charset="0"/>
              </a:rPr>
              <a:t>What </a:t>
            </a:r>
            <a:r>
              <a:rPr lang="en-US" sz="2400" dirty="0" smtClean="0">
                <a:latin typeface="Comic Sans MS" pitchFamily="66" charset="0"/>
              </a:rPr>
              <a:t>data can you get from examining a material?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Background:</a:t>
            </a:r>
            <a:r>
              <a:rPr lang="en-US" sz="2400" dirty="0" smtClean="0">
                <a:latin typeface="Comic Sans MS" pitchFamily="66" charset="0"/>
              </a:rPr>
              <a:t> Read Introduction and write down 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facts. 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Vocabulary: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Transparency: </a:t>
            </a:r>
            <a:r>
              <a:rPr lang="en-US" sz="2400" dirty="0" smtClean="0">
                <a:latin typeface="Comic Sans MS" pitchFamily="66" charset="0"/>
              </a:rPr>
              <a:t>How much can be seen through an object.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Luster: </a:t>
            </a:r>
            <a:r>
              <a:rPr lang="en-US" sz="2400" dirty="0" smtClean="0">
                <a:latin typeface="Comic Sans MS" pitchFamily="66" charset="0"/>
              </a:rPr>
              <a:t>The amount of light that is reflected </a:t>
            </a:r>
            <a:r>
              <a:rPr lang="en-US" sz="2400" smtClean="0">
                <a:latin typeface="Comic Sans MS" pitchFamily="66" charset="0"/>
              </a:rPr>
              <a:t>from an </a:t>
            </a:r>
            <a:r>
              <a:rPr lang="en-US" sz="2400" dirty="0" smtClean="0">
                <a:latin typeface="Comic Sans MS" pitchFamily="66" charset="0"/>
              </a:rPr>
              <a:t>object.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Hardness:  </a:t>
            </a:r>
            <a:r>
              <a:rPr lang="en-US" sz="2400" dirty="0" smtClean="0">
                <a:latin typeface="Comic Sans MS" pitchFamily="66" charset="0"/>
              </a:rPr>
              <a:t>If an object can be scratched by another object.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48000" cy="51181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White Space ?: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Give an example of a natural resource an explain why it is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valuable?</a:t>
            </a:r>
          </a:p>
          <a:p>
            <a:pPr eaLnBrk="1" hangingPunct="1"/>
            <a:endParaRPr lang="en-US" sz="2400" dirty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i="1" dirty="0" smtClean="0">
              <a:latin typeface="Comic Sans MS" pitchFamily="66" charset="0"/>
            </a:endParaRPr>
          </a:p>
        </p:txBody>
      </p:sp>
      <p:pic>
        <p:nvPicPr>
          <p:cNvPr id="2" name="Picture 2" descr="C:\Users\Warren\AppData\Local\Microsoft\Windows\Temporary Internet Files\Content.IE5\KZ8YU5IV\MC9002413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0600"/>
            <a:ext cx="1817827" cy="129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Warren\AppData\Local\Microsoft\Windows\Temporary Internet Files\Content.IE5\6FEUTP37\MC9002805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50" y="3352800"/>
            <a:ext cx="1664034" cy="119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Comic Sans MS" pitchFamily="66" charset="0"/>
              </a:rPr>
              <a:t>Activity </a:t>
            </a:r>
            <a:r>
              <a:rPr lang="en-US" sz="3600" dirty="0" smtClean="0">
                <a:latin typeface="Comic Sans MS" pitchFamily="66" charset="0"/>
              </a:rPr>
              <a:t>13: Diamond Dilemma</a:t>
            </a:r>
            <a:endParaRPr lang="en-US" sz="36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Materials:</a:t>
            </a:r>
            <a:r>
              <a:rPr lang="en-US" dirty="0" smtClean="0">
                <a:latin typeface="Comic Sans MS" pitchFamily="66" charset="0"/>
              </a:rPr>
              <a:t> Read over the list on p </a:t>
            </a:r>
            <a:r>
              <a:rPr lang="en-US" dirty="0" smtClean="0">
                <a:latin typeface="Comic Sans MS" pitchFamily="66" charset="0"/>
              </a:rPr>
              <a:t>B-8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Procedure:</a:t>
            </a:r>
            <a:r>
              <a:rPr lang="en-US" dirty="0" smtClean="0">
                <a:latin typeface="Comic Sans MS" pitchFamily="66" charset="0"/>
              </a:rPr>
              <a:t> Read  p </a:t>
            </a:r>
            <a:r>
              <a:rPr lang="en-US" dirty="0" smtClean="0">
                <a:latin typeface="Comic Sans MS" pitchFamily="66" charset="0"/>
              </a:rPr>
              <a:t>B-8 </a:t>
            </a:r>
            <a:r>
              <a:rPr lang="en-US" dirty="0" smtClean="0">
                <a:latin typeface="Comic Sans MS" pitchFamily="66" charset="0"/>
              </a:rPr>
              <a:t>and check off if you understand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Data: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Record data on student sheet 13.1 </a:t>
            </a:r>
            <a:r>
              <a:rPr lang="en-US" i="1" dirty="0" smtClean="0">
                <a:latin typeface="Comic Sans MS" pitchFamily="66" charset="0"/>
              </a:rPr>
              <a:t>Data on Earring Material</a:t>
            </a:r>
            <a:endParaRPr lang="en-US" i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Activity </a:t>
            </a:r>
            <a:r>
              <a:rPr lang="en-US" dirty="0" smtClean="0">
                <a:latin typeface="Comic Sans MS" pitchFamily="66" charset="0"/>
              </a:rPr>
              <a:t>13 Diamond Dilemma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Analysis Questions</a:t>
            </a:r>
            <a:r>
              <a:rPr lang="en-US" sz="3200" dirty="0">
                <a:latin typeface="Comic Sans MS" pitchFamily="66" charset="0"/>
              </a:rPr>
              <a:t>: On page </a:t>
            </a:r>
            <a:r>
              <a:rPr lang="en-US" sz="3200" dirty="0" smtClean="0">
                <a:latin typeface="Comic Sans MS" pitchFamily="66" charset="0"/>
              </a:rPr>
              <a:t>B-10 </a:t>
            </a:r>
            <a:r>
              <a:rPr lang="en-US" sz="3200" dirty="0">
                <a:latin typeface="Comic Sans MS" pitchFamily="66" charset="0"/>
              </a:rPr>
              <a:t>answer questions #</a:t>
            </a:r>
            <a:r>
              <a:rPr lang="en-US" sz="3200" dirty="0" smtClean="0">
                <a:latin typeface="Comic Sans MS" pitchFamily="66" charset="0"/>
              </a:rPr>
              <a:t>1-3</a:t>
            </a:r>
            <a:endParaRPr lang="en-US" sz="32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Conclusion: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Explain your results for the luster, transparency, and hardness test</a:t>
            </a:r>
            <a:r>
              <a:rPr lang="en-US" sz="3200" dirty="0" smtClean="0">
                <a:latin typeface="Comic Sans MS" pitchFamily="66" charset="0"/>
              </a:rPr>
              <a:t>?  What is one new piece of information that you learned in this activity?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Notes to Self:</a:t>
            </a:r>
            <a:endParaRPr lang="en-US" sz="3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5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169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Activity 13: Diamond Dilemma</vt:lpstr>
      <vt:lpstr>Activity 13: Diamond Dilemma</vt:lpstr>
      <vt:lpstr>Activity 13 Diamond Dilemma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12: Observing Natural Resources</dc:title>
  <dc:creator>apallister</dc:creator>
  <cp:lastModifiedBy>Windows User</cp:lastModifiedBy>
  <cp:revision>8</cp:revision>
  <dcterms:created xsi:type="dcterms:W3CDTF">2011-10-31T13:14:00Z</dcterms:created>
  <dcterms:modified xsi:type="dcterms:W3CDTF">2013-11-11T14:53:05Z</dcterms:modified>
</cp:coreProperties>
</file>